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49"/>
  </p:notesMasterIdLst>
  <p:sldIdLst>
    <p:sldId id="279" r:id="rId2"/>
    <p:sldId id="280" r:id="rId3"/>
    <p:sldId id="282" r:id="rId4"/>
    <p:sldId id="296" r:id="rId5"/>
    <p:sldId id="341" r:id="rId6"/>
    <p:sldId id="342" r:id="rId7"/>
    <p:sldId id="312" r:id="rId8"/>
    <p:sldId id="313" r:id="rId9"/>
    <p:sldId id="314" r:id="rId10"/>
    <p:sldId id="315" r:id="rId11"/>
    <p:sldId id="306" r:id="rId12"/>
    <p:sldId id="317" r:id="rId13"/>
    <p:sldId id="316" r:id="rId14"/>
    <p:sldId id="318" r:id="rId15"/>
    <p:sldId id="286" r:id="rId16"/>
    <p:sldId id="319" r:id="rId17"/>
    <p:sldId id="320" r:id="rId18"/>
    <p:sldId id="297" r:id="rId19"/>
    <p:sldId id="321" r:id="rId20"/>
    <p:sldId id="322" r:id="rId21"/>
    <p:sldId id="298" r:id="rId22"/>
    <p:sldId id="323" r:id="rId23"/>
    <p:sldId id="324" r:id="rId24"/>
    <p:sldId id="325" r:id="rId25"/>
    <p:sldId id="299" r:id="rId26"/>
    <p:sldId id="326" r:id="rId27"/>
    <p:sldId id="327" r:id="rId28"/>
    <p:sldId id="300" r:id="rId29"/>
    <p:sldId id="328" r:id="rId30"/>
    <p:sldId id="329" r:id="rId31"/>
    <p:sldId id="301" r:id="rId32"/>
    <p:sldId id="330" r:id="rId33"/>
    <p:sldId id="331" r:id="rId34"/>
    <p:sldId id="302" r:id="rId35"/>
    <p:sldId id="332" r:id="rId36"/>
    <p:sldId id="303" r:id="rId37"/>
    <p:sldId id="333" r:id="rId38"/>
    <p:sldId id="334" r:id="rId39"/>
    <p:sldId id="304" r:id="rId40"/>
    <p:sldId id="335" r:id="rId41"/>
    <p:sldId id="336" r:id="rId42"/>
    <p:sldId id="337" r:id="rId43"/>
    <p:sldId id="305" r:id="rId44"/>
    <p:sldId id="338" r:id="rId45"/>
    <p:sldId id="339" r:id="rId46"/>
    <p:sldId id="340" r:id="rId47"/>
    <p:sldId id="283" r:id="rId48"/>
  </p:sldIdLst>
  <p:sldSz cx="10799763" cy="6858000"/>
  <p:notesSz cx="6858000" cy="9144000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Congenial Black" panose="02000503040000020004" pitchFamily="2" charset="0"/>
      <p:bold r:id="rId56"/>
      <p:boldItalic r:id="rId57"/>
    </p:embeddedFont>
    <p:embeddedFont>
      <p:font typeface="Congenial SemiBold" panose="02000503040000020004" pitchFamily="2" charset="0"/>
      <p:bold r:id="rId58"/>
      <p:boldItalic r:id="rId59"/>
    </p:embeddedFont>
    <p:embeddedFont>
      <p:font typeface="Copperplate Gothic Bold" panose="020E0705020206020404" pitchFamily="34" charset="0"/>
      <p:regular r:id="rId60"/>
    </p:embeddedFont>
    <p:embeddedFont>
      <p:font typeface="Mistral" panose="03090702030407020403" pitchFamily="66" charset="0"/>
      <p:regular r:id="rId61"/>
    </p:embeddedFont>
    <p:embeddedFont>
      <p:font typeface="Staccato555 BT" panose="03090702030407020404" pitchFamily="66" charset="0"/>
      <p:regular r:id="rId6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4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1AAC"/>
    <a:srgbClr val="FFFF00"/>
    <a:srgbClr val="00863D"/>
    <a:srgbClr val="8A141F"/>
    <a:srgbClr val="004A82"/>
    <a:srgbClr val="AF0925"/>
    <a:srgbClr val="F771ED"/>
    <a:srgbClr val="5CDEFF"/>
    <a:srgbClr val="00E668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82" d="100"/>
          <a:sy n="82" d="100"/>
        </p:scale>
        <p:origin x="525" y="71"/>
      </p:cViewPr>
      <p:guideLst>
        <p:guide orient="horz" pos="2183"/>
        <p:guide pos="3402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00" d="100"/>
        <a:sy n="100" d="100"/>
      </p:scale>
      <p:origin x="0" y="-4175"/>
    </p:cViewPr>
  </p:sorterViewPr>
  <p:notesViewPr>
    <p:cSldViewPr snapToGrid="0" showGuides="1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91557-EA9D-4E24-9E7D-AB340FD16EF8}" type="datetimeFigureOut">
              <a:rPr lang="it-IT" smtClean="0"/>
              <a:t>03/05/2023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8538" y="1143000"/>
            <a:ext cx="48609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C4C7F-E66F-4AF0-84FE-BB5A5C4872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7153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1482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9558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5766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6620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2456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3048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9869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49937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609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4404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0265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30725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72236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13730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71629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45760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75808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62088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38167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81146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2100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4190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85310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49444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05162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85414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7152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51611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33815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32245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47165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71754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4806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36102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48959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48701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5665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6756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5795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7708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102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7114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3872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C4C7F-E66F-4AF0-84FE-BB5A5C48725E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1413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940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40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84" y="365126"/>
            <a:ext cx="9314796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1825625"/>
            <a:ext cx="9314796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2484" y="6356351"/>
            <a:ext cx="2429947" cy="365125"/>
          </a:xfrm>
          <a:prstGeom prst="rect">
            <a:avLst/>
          </a:prstGeom>
        </p:spPr>
        <p:txBody>
          <a:bodyPr/>
          <a:lstStyle/>
          <a:p>
            <a:fld id="{217E7159-43E5-46B2-ADE1-0B4B9E2AEF31}" type="datetimeFigureOut">
              <a:rPr lang="it-IT" smtClean="0"/>
              <a:t>03/05/2023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7422" y="6356351"/>
            <a:ext cx="364492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7332" y="6356351"/>
            <a:ext cx="2429947" cy="365125"/>
          </a:xfrm>
          <a:prstGeom prst="rect">
            <a:avLst/>
          </a:prstGeom>
        </p:spPr>
        <p:txBody>
          <a:bodyPr/>
          <a:lstStyle/>
          <a:p>
            <a:fld id="{426DF06F-81A6-42F4-ABDB-42D024E66F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556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0" y="365125"/>
            <a:ext cx="2328699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365125"/>
            <a:ext cx="68511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2484" y="6356351"/>
            <a:ext cx="2429947" cy="365125"/>
          </a:xfrm>
          <a:prstGeom prst="rect">
            <a:avLst/>
          </a:prstGeom>
        </p:spPr>
        <p:txBody>
          <a:bodyPr/>
          <a:lstStyle/>
          <a:p>
            <a:fld id="{217E7159-43E5-46B2-ADE1-0B4B9E2AEF31}" type="datetimeFigureOut">
              <a:rPr lang="it-IT" smtClean="0"/>
              <a:t>03/05/2023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7422" y="6356351"/>
            <a:ext cx="364492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7332" y="6356351"/>
            <a:ext cx="2429947" cy="365125"/>
          </a:xfrm>
          <a:prstGeom prst="rect">
            <a:avLst/>
          </a:prstGeom>
        </p:spPr>
        <p:txBody>
          <a:bodyPr/>
          <a:lstStyle/>
          <a:p>
            <a:fld id="{426DF06F-81A6-42F4-ABDB-42D024E66F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0602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84" y="310690"/>
            <a:ext cx="9692791" cy="1071046"/>
          </a:xfrm>
          <a:prstGeom prst="parallelogram">
            <a:avLst/>
          </a:prstGeom>
          <a:gradFill flip="none" rotWithShape="1">
            <a:gsLst>
              <a:gs pos="28000">
                <a:srgbClr val="FF0000"/>
              </a:gs>
              <a:gs pos="0">
                <a:srgbClr val="C00000">
                  <a:shade val="67500"/>
                  <a:satMod val="115000"/>
                </a:srgbClr>
              </a:gs>
              <a:gs pos="79000">
                <a:srgbClr val="C00000">
                  <a:shade val="100000"/>
                  <a:satMod val="115000"/>
                </a:srgbClr>
              </a:gs>
            </a:gsLst>
            <a:lin ang="1200000" scaled="0"/>
            <a:tileRect/>
          </a:gradFill>
        </p:spPr>
        <p:txBody>
          <a:bodyPr tIns="144000" rIns="0" bIns="90000" anchor="ctr" anchorCtr="0"/>
          <a:lstStyle>
            <a:lvl1pPr>
              <a:defRPr lang="en-US" sz="3600" spc="30" baseline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opperplate Gothic Bold" panose="020E0705020206020404" pitchFamily="34" charset="0"/>
              </a:defRPr>
            </a:lvl1pPr>
          </a:lstStyle>
          <a:p>
            <a:pPr marL="0" lvl="0" algn="r" fontAlgn="base">
              <a:lnSpc>
                <a:spcPct val="80000"/>
              </a:lnSpc>
              <a:spcAft>
                <a:spcPct val="0"/>
              </a:spcAft>
              <a:tabLst>
                <a:tab pos="625475" algn="l"/>
              </a:tabLst>
            </a:pPr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2431" y="2370138"/>
            <a:ext cx="7127707" cy="4351338"/>
          </a:xfrm>
          <a:prstGeom prst="rect">
            <a:avLst/>
          </a:prstGeom>
        </p:spPr>
        <p:txBody>
          <a:bodyPr/>
          <a:lstStyle>
            <a:lvl1pPr marL="536575" indent="-536575" algn="l" defTabSz="536575" rtl="0" eaLnBrk="1" latinLnBrk="0" hangingPunct="1">
              <a:lnSpc>
                <a:spcPct val="90000"/>
              </a:lnSpc>
              <a:spcBef>
                <a:spcPts val="886"/>
              </a:spcBef>
              <a:buClr>
                <a:srgbClr val="00B050"/>
              </a:buClr>
              <a:buFont typeface="Wingdings" panose="05000000000000000000" pitchFamily="2" charset="2"/>
              <a:buChar char="v"/>
              <a:defRPr lang="it-IT" sz="2800" b="1" kern="1200" spc="30" baseline="0" dirty="0">
                <a:solidFill>
                  <a:srgbClr val="004A82"/>
                </a:solidFill>
                <a:latin typeface="Congenial SemiBold" panose="02000503040000020004" pitchFamily="2" charset="0"/>
                <a:ea typeface="+mn-ea"/>
                <a:cs typeface="Arial" panose="020B0604020202020204" pitchFamily="34" charset="0"/>
              </a:defRPr>
            </a:lvl1pPr>
            <a:lvl2pPr marL="879475" indent="-342900">
              <a:defRPr lang="it-IT" sz="2400" b="1" kern="1200" spc="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marL="809625" lvl="1" indent="-273050" algn="l" defTabSz="809976" rtl="0" eaLnBrk="1" latinLnBrk="0" hangingPunct="1">
              <a:lnSpc>
                <a:spcPct val="90000"/>
              </a:lnSpc>
              <a:spcBef>
                <a:spcPts val="443"/>
              </a:spcBef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2484" y="6356351"/>
            <a:ext cx="2429947" cy="365125"/>
          </a:xfrm>
          <a:prstGeom prst="rect">
            <a:avLst/>
          </a:prstGeom>
        </p:spPr>
        <p:txBody>
          <a:bodyPr/>
          <a:lstStyle/>
          <a:p>
            <a:fld id="{217E7159-43E5-46B2-ADE1-0B4B9E2AEF31}" type="datetimeFigureOut">
              <a:rPr lang="it-IT" smtClean="0"/>
              <a:t>03/05/2023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7422" y="6356351"/>
            <a:ext cx="364492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7332" y="6356351"/>
            <a:ext cx="2429947" cy="365125"/>
          </a:xfrm>
          <a:prstGeom prst="rect">
            <a:avLst/>
          </a:prstGeom>
        </p:spPr>
        <p:txBody>
          <a:bodyPr/>
          <a:lstStyle/>
          <a:p>
            <a:fld id="{426DF06F-81A6-42F4-ABDB-42D024E66F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045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1709739"/>
            <a:ext cx="9314796" cy="2852737"/>
          </a:xfrm>
          <a:prstGeom prst="rect">
            <a:avLst/>
          </a:prstGeom>
        </p:spPr>
        <p:txBody>
          <a:bodyPr anchor="b"/>
          <a:lstStyle>
            <a:lvl1pPr>
              <a:defRPr sz="5315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4589464"/>
            <a:ext cx="9314796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1pPr>
            <a:lvl2pPr marL="404988" indent="0">
              <a:buNone/>
              <a:defRPr sz="1772">
                <a:solidFill>
                  <a:schemeClr val="tx1">
                    <a:tint val="75000"/>
                  </a:schemeClr>
                </a:solidFill>
              </a:defRPr>
            </a:lvl2pPr>
            <a:lvl3pPr marL="809976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3pPr>
            <a:lvl4pPr marL="1214963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4pPr>
            <a:lvl5pPr marL="1619951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5pPr>
            <a:lvl6pPr marL="2024939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6pPr>
            <a:lvl7pPr marL="2429927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7pPr>
            <a:lvl8pPr marL="2834914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8pPr>
            <a:lvl9pPr marL="3239902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2484" y="6356351"/>
            <a:ext cx="2429947" cy="365125"/>
          </a:xfrm>
          <a:prstGeom prst="rect">
            <a:avLst/>
          </a:prstGeom>
        </p:spPr>
        <p:txBody>
          <a:bodyPr/>
          <a:lstStyle/>
          <a:p>
            <a:fld id="{217E7159-43E5-46B2-ADE1-0B4B9E2AEF31}" type="datetimeFigureOut">
              <a:rPr lang="it-IT" smtClean="0"/>
              <a:t>03/05/2023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7422" y="6356351"/>
            <a:ext cx="364492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7332" y="6356351"/>
            <a:ext cx="2429947" cy="365125"/>
          </a:xfrm>
          <a:prstGeom prst="rect">
            <a:avLst/>
          </a:prstGeom>
        </p:spPr>
        <p:txBody>
          <a:bodyPr/>
          <a:lstStyle/>
          <a:p>
            <a:fld id="{426DF06F-81A6-42F4-ABDB-42D024E66F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2636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84" y="365126"/>
            <a:ext cx="9314796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4" y="1825625"/>
            <a:ext cx="45898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0" y="1825625"/>
            <a:ext cx="45898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42484" y="6356351"/>
            <a:ext cx="2429947" cy="365125"/>
          </a:xfrm>
          <a:prstGeom prst="rect">
            <a:avLst/>
          </a:prstGeom>
        </p:spPr>
        <p:txBody>
          <a:bodyPr/>
          <a:lstStyle/>
          <a:p>
            <a:fld id="{217E7159-43E5-46B2-ADE1-0B4B9E2AEF31}" type="datetimeFigureOut">
              <a:rPr lang="it-IT" smtClean="0"/>
              <a:t>03/05/2023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77422" y="6356351"/>
            <a:ext cx="364492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7332" y="6356351"/>
            <a:ext cx="2429947" cy="365125"/>
          </a:xfrm>
          <a:prstGeom prst="rect">
            <a:avLst/>
          </a:prstGeom>
        </p:spPr>
        <p:txBody>
          <a:bodyPr/>
          <a:lstStyle/>
          <a:p>
            <a:fld id="{426DF06F-81A6-42F4-ABDB-42D024E66F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978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365126"/>
            <a:ext cx="9314796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1" y="1681163"/>
            <a:ext cx="456880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26" b="1"/>
            </a:lvl1pPr>
            <a:lvl2pPr marL="404988" indent="0">
              <a:buNone/>
              <a:defRPr sz="1772" b="1"/>
            </a:lvl2pPr>
            <a:lvl3pPr marL="809976" indent="0">
              <a:buNone/>
              <a:defRPr sz="1594" b="1"/>
            </a:lvl3pPr>
            <a:lvl4pPr marL="1214963" indent="0">
              <a:buNone/>
              <a:defRPr sz="1417" b="1"/>
            </a:lvl4pPr>
            <a:lvl5pPr marL="1619951" indent="0">
              <a:buNone/>
              <a:defRPr sz="1417" b="1"/>
            </a:lvl5pPr>
            <a:lvl6pPr marL="2024939" indent="0">
              <a:buNone/>
              <a:defRPr sz="1417" b="1"/>
            </a:lvl6pPr>
            <a:lvl7pPr marL="2429927" indent="0">
              <a:buNone/>
              <a:defRPr sz="1417" b="1"/>
            </a:lvl7pPr>
            <a:lvl8pPr marL="2834914" indent="0">
              <a:buNone/>
              <a:defRPr sz="1417" b="1"/>
            </a:lvl8pPr>
            <a:lvl9pPr marL="3239902" indent="0">
              <a:buNone/>
              <a:defRPr sz="1417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1" y="2505075"/>
            <a:ext cx="456880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0" y="1681163"/>
            <a:ext cx="459130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26" b="1"/>
            </a:lvl1pPr>
            <a:lvl2pPr marL="404988" indent="0">
              <a:buNone/>
              <a:defRPr sz="1772" b="1"/>
            </a:lvl2pPr>
            <a:lvl3pPr marL="809976" indent="0">
              <a:buNone/>
              <a:defRPr sz="1594" b="1"/>
            </a:lvl3pPr>
            <a:lvl4pPr marL="1214963" indent="0">
              <a:buNone/>
              <a:defRPr sz="1417" b="1"/>
            </a:lvl4pPr>
            <a:lvl5pPr marL="1619951" indent="0">
              <a:buNone/>
              <a:defRPr sz="1417" b="1"/>
            </a:lvl5pPr>
            <a:lvl6pPr marL="2024939" indent="0">
              <a:buNone/>
              <a:defRPr sz="1417" b="1"/>
            </a:lvl6pPr>
            <a:lvl7pPr marL="2429927" indent="0">
              <a:buNone/>
              <a:defRPr sz="1417" b="1"/>
            </a:lvl7pPr>
            <a:lvl8pPr marL="2834914" indent="0">
              <a:buNone/>
              <a:defRPr sz="1417" b="1"/>
            </a:lvl8pPr>
            <a:lvl9pPr marL="3239902" indent="0">
              <a:buNone/>
              <a:defRPr sz="1417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0" y="2505075"/>
            <a:ext cx="459130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42484" y="6356351"/>
            <a:ext cx="2429947" cy="365125"/>
          </a:xfrm>
          <a:prstGeom prst="rect">
            <a:avLst/>
          </a:prstGeom>
        </p:spPr>
        <p:txBody>
          <a:bodyPr/>
          <a:lstStyle/>
          <a:p>
            <a:fld id="{217E7159-43E5-46B2-ADE1-0B4B9E2AEF31}" type="datetimeFigureOut">
              <a:rPr lang="it-IT" smtClean="0"/>
              <a:t>03/05/2023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77422" y="6356351"/>
            <a:ext cx="364492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27332" y="6356351"/>
            <a:ext cx="2429947" cy="365125"/>
          </a:xfrm>
          <a:prstGeom prst="rect">
            <a:avLst/>
          </a:prstGeom>
        </p:spPr>
        <p:txBody>
          <a:bodyPr/>
          <a:lstStyle/>
          <a:p>
            <a:fld id="{426DF06F-81A6-42F4-ABDB-42D024E66F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7118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84" y="365126"/>
            <a:ext cx="9314796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42484" y="6356351"/>
            <a:ext cx="2429947" cy="365125"/>
          </a:xfrm>
          <a:prstGeom prst="rect">
            <a:avLst/>
          </a:prstGeom>
        </p:spPr>
        <p:txBody>
          <a:bodyPr/>
          <a:lstStyle/>
          <a:p>
            <a:fld id="{217E7159-43E5-46B2-ADE1-0B4B9E2AEF31}" type="datetimeFigureOut">
              <a:rPr lang="it-IT" smtClean="0"/>
              <a:t>03/05/2023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77422" y="6356351"/>
            <a:ext cx="364492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7332" y="6356351"/>
            <a:ext cx="2429947" cy="365125"/>
          </a:xfrm>
          <a:prstGeom prst="rect">
            <a:avLst/>
          </a:prstGeom>
        </p:spPr>
        <p:txBody>
          <a:bodyPr/>
          <a:lstStyle/>
          <a:p>
            <a:fld id="{426DF06F-81A6-42F4-ABDB-42D024E66F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0473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42484" y="6356351"/>
            <a:ext cx="2429947" cy="365125"/>
          </a:xfrm>
          <a:prstGeom prst="rect">
            <a:avLst/>
          </a:prstGeom>
        </p:spPr>
        <p:txBody>
          <a:bodyPr/>
          <a:lstStyle/>
          <a:p>
            <a:fld id="{217E7159-43E5-46B2-ADE1-0B4B9E2AEF31}" type="datetimeFigureOut">
              <a:rPr lang="it-IT" smtClean="0"/>
              <a:t>03/05/2023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77422" y="6356351"/>
            <a:ext cx="364492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27332" y="6356351"/>
            <a:ext cx="2429947" cy="365125"/>
          </a:xfrm>
          <a:prstGeom prst="rect">
            <a:avLst/>
          </a:prstGeom>
        </p:spPr>
        <p:txBody>
          <a:bodyPr/>
          <a:lstStyle/>
          <a:p>
            <a:fld id="{426DF06F-81A6-42F4-ABDB-42D024E66F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1802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1" y="457200"/>
            <a:ext cx="3483204" cy="1600200"/>
          </a:xfrm>
          <a:prstGeom prst="rect">
            <a:avLst/>
          </a:prstGeom>
        </p:spPr>
        <p:txBody>
          <a:bodyPr anchor="b"/>
          <a:lstStyle>
            <a:lvl1pPr>
              <a:defRPr sz="2835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987426"/>
            <a:ext cx="5467380" cy="4873625"/>
          </a:xfrm>
          <a:prstGeom prst="rect">
            <a:avLst/>
          </a:prstGeom>
        </p:spPr>
        <p:txBody>
          <a:bodyPr/>
          <a:lstStyle>
            <a:lvl1pPr>
              <a:defRPr sz="2835"/>
            </a:lvl1pPr>
            <a:lvl2pPr>
              <a:defRPr sz="2480"/>
            </a:lvl2pPr>
            <a:lvl3pPr>
              <a:defRPr sz="2126"/>
            </a:lvl3pPr>
            <a:lvl4pPr>
              <a:defRPr sz="1772"/>
            </a:lvl4pPr>
            <a:lvl5pPr>
              <a:defRPr sz="1772"/>
            </a:lvl5pPr>
            <a:lvl6pPr>
              <a:defRPr sz="1772"/>
            </a:lvl6pPr>
            <a:lvl7pPr>
              <a:defRPr sz="1772"/>
            </a:lvl7pPr>
            <a:lvl8pPr>
              <a:defRPr sz="1772"/>
            </a:lvl8pPr>
            <a:lvl9pPr>
              <a:defRPr sz="1772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1" y="2057400"/>
            <a:ext cx="3483204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17"/>
            </a:lvl1pPr>
            <a:lvl2pPr marL="404988" indent="0">
              <a:buNone/>
              <a:defRPr sz="1240"/>
            </a:lvl2pPr>
            <a:lvl3pPr marL="809976" indent="0">
              <a:buNone/>
              <a:defRPr sz="1063"/>
            </a:lvl3pPr>
            <a:lvl4pPr marL="1214963" indent="0">
              <a:buNone/>
              <a:defRPr sz="886"/>
            </a:lvl4pPr>
            <a:lvl5pPr marL="1619951" indent="0">
              <a:buNone/>
              <a:defRPr sz="886"/>
            </a:lvl5pPr>
            <a:lvl6pPr marL="2024939" indent="0">
              <a:buNone/>
              <a:defRPr sz="886"/>
            </a:lvl6pPr>
            <a:lvl7pPr marL="2429927" indent="0">
              <a:buNone/>
              <a:defRPr sz="886"/>
            </a:lvl7pPr>
            <a:lvl8pPr marL="2834914" indent="0">
              <a:buNone/>
              <a:defRPr sz="886"/>
            </a:lvl8pPr>
            <a:lvl9pPr marL="3239902" indent="0">
              <a:buNone/>
              <a:defRPr sz="886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42484" y="6356351"/>
            <a:ext cx="2429947" cy="365125"/>
          </a:xfrm>
          <a:prstGeom prst="rect">
            <a:avLst/>
          </a:prstGeom>
        </p:spPr>
        <p:txBody>
          <a:bodyPr/>
          <a:lstStyle/>
          <a:p>
            <a:fld id="{217E7159-43E5-46B2-ADE1-0B4B9E2AEF31}" type="datetimeFigureOut">
              <a:rPr lang="it-IT" smtClean="0"/>
              <a:t>03/05/2023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77422" y="6356351"/>
            <a:ext cx="364492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7332" y="6356351"/>
            <a:ext cx="2429947" cy="365125"/>
          </a:xfrm>
          <a:prstGeom prst="rect">
            <a:avLst/>
          </a:prstGeom>
        </p:spPr>
        <p:txBody>
          <a:bodyPr/>
          <a:lstStyle/>
          <a:p>
            <a:fld id="{426DF06F-81A6-42F4-ABDB-42D024E66F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9413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1" y="457200"/>
            <a:ext cx="3483204" cy="1600200"/>
          </a:xfrm>
          <a:prstGeom prst="rect">
            <a:avLst/>
          </a:prstGeom>
        </p:spPr>
        <p:txBody>
          <a:bodyPr anchor="b"/>
          <a:lstStyle>
            <a:lvl1pPr>
              <a:defRPr sz="2835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987426"/>
            <a:ext cx="546738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35"/>
            </a:lvl1pPr>
            <a:lvl2pPr marL="404988" indent="0">
              <a:buNone/>
              <a:defRPr sz="2480"/>
            </a:lvl2pPr>
            <a:lvl3pPr marL="809976" indent="0">
              <a:buNone/>
              <a:defRPr sz="2126"/>
            </a:lvl3pPr>
            <a:lvl4pPr marL="1214963" indent="0">
              <a:buNone/>
              <a:defRPr sz="1772"/>
            </a:lvl4pPr>
            <a:lvl5pPr marL="1619951" indent="0">
              <a:buNone/>
              <a:defRPr sz="1772"/>
            </a:lvl5pPr>
            <a:lvl6pPr marL="2024939" indent="0">
              <a:buNone/>
              <a:defRPr sz="1772"/>
            </a:lvl6pPr>
            <a:lvl7pPr marL="2429927" indent="0">
              <a:buNone/>
              <a:defRPr sz="1772"/>
            </a:lvl7pPr>
            <a:lvl8pPr marL="2834914" indent="0">
              <a:buNone/>
              <a:defRPr sz="1772"/>
            </a:lvl8pPr>
            <a:lvl9pPr marL="3239902" indent="0">
              <a:buNone/>
              <a:defRPr sz="1772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1" y="2057400"/>
            <a:ext cx="3483204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17"/>
            </a:lvl1pPr>
            <a:lvl2pPr marL="404988" indent="0">
              <a:buNone/>
              <a:defRPr sz="1240"/>
            </a:lvl2pPr>
            <a:lvl3pPr marL="809976" indent="0">
              <a:buNone/>
              <a:defRPr sz="1063"/>
            </a:lvl3pPr>
            <a:lvl4pPr marL="1214963" indent="0">
              <a:buNone/>
              <a:defRPr sz="886"/>
            </a:lvl4pPr>
            <a:lvl5pPr marL="1619951" indent="0">
              <a:buNone/>
              <a:defRPr sz="886"/>
            </a:lvl5pPr>
            <a:lvl6pPr marL="2024939" indent="0">
              <a:buNone/>
              <a:defRPr sz="886"/>
            </a:lvl6pPr>
            <a:lvl7pPr marL="2429927" indent="0">
              <a:buNone/>
              <a:defRPr sz="886"/>
            </a:lvl7pPr>
            <a:lvl8pPr marL="2834914" indent="0">
              <a:buNone/>
              <a:defRPr sz="886"/>
            </a:lvl8pPr>
            <a:lvl9pPr marL="3239902" indent="0">
              <a:buNone/>
              <a:defRPr sz="886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42484" y="6356351"/>
            <a:ext cx="2429947" cy="365125"/>
          </a:xfrm>
          <a:prstGeom prst="rect">
            <a:avLst/>
          </a:prstGeom>
        </p:spPr>
        <p:txBody>
          <a:bodyPr/>
          <a:lstStyle/>
          <a:p>
            <a:fld id="{217E7159-43E5-46B2-ADE1-0B4B9E2AEF31}" type="datetimeFigureOut">
              <a:rPr lang="it-IT" smtClean="0"/>
              <a:t>03/05/2023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77422" y="6356351"/>
            <a:ext cx="364492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7332" y="6356351"/>
            <a:ext cx="2429947" cy="365125"/>
          </a:xfrm>
          <a:prstGeom prst="rect">
            <a:avLst/>
          </a:prstGeom>
        </p:spPr>
        <p:txBody>
          <a:bodyPr/>
          <a:lstStyle/>
          <a:p>
            <a:fld id="{426DF06F-81A6-42F4-ABDB-42D024E66F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184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60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09976" rtl="0" eaLnBrk="1" latinLnBrk="0" hangingPunct="1">
        <a:lnSpc>
          <a:spcPct val="90000"/>
        </a:lnSpc>
        <a:spcBef>
          <a:spcPct val="0"/>
        </a:spcBef>
        <a:buNone/>
        <a:defRPr sz="38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2494" indent="-202494" algn="l" defTabSz="809976" rtl="0" eaLnBrk="1" latinLnBrk="0" hangingPunct="1">
        <a:lnSpc>
          <a:spcPct val="90000"/>
        </a:lnSpc>
        <a:spcBef>
          <a:spcPts val="886"/>
        </a:spcBef>
        <a:buFont typeface="Arial" panose="020B0604020202020204" pitchFamily="34" charset="0"/>
        <a:buChar char="•"/>
        <a:defRPr sz="2480" kern="1200">
          <a:solidFill>
            <a:schemeClr val="tx1"/>
          </a:solidFill>
          <a:latin typeface="+mn-lt"/>
          <a:ea typeface="+mn-ea"/>
          <a:cs typeface="+mn-cs"/>
        </a:defRPr>
      </a:lvl1pPr>
      <a:lvl2pPr marL="607482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12469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417457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822445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227433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632420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3037408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442396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1pPr>
      <a:lvl2pPr marL="404988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2pPr>
      <a:lvl3pPr marL="809976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3pPr>
      <a:lvl4pPr marL="1214963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619951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024939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429927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2834914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239902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4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openxmlformats.org/officeDocument/2006/relationships/image" Target="../media/image2.jpe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.jpeg"/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3.png"/><Relationship Id="rId5" Type="http://schemas.openxmlformats.org/officeDocument/2006/relationships/image" Target="../media/image5.png"/><Relationship Id="rId15" Type="http://schemas.openxmlformats.org/officeDocument/2006/relationships/image" Target="../media/image53.png"/><Relationship Id="rId10" Type="http://schemas.microsoft.com/office/2007/relationships/hdphoto" Target="../media/hdphoto3.wdp"/><Relationship Id="rId4" Type="http://schemas.microsoft.com/office/2007/relationships/hdphoto" Target="../media/hdphoto6.wdp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12" Type="http://schemas.openxmlformats.org/officeDocument/2006/relationships/image" Target="../media/image4.png"/><Relationship Id="rId17" Type="http://schemas.openxmlformats.org/officeDocument/2006/relationships/image" Target="../media/image54.jp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microsoft.com/office/2007/relationships/hdphoto" Target="../media/hdphoto6.wdp"/><Relationship Id="rId9" Type="http://schemas.microsoft.com/office/2007/relationships/hdphoto" Target="../media/hdphoto5.wdp"/><Relationship Id="rId1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12" Type="http://schemas.openxmlformats.org/officeDocument/2006/relationships/image" Target="../media/image4.png"/><Relationship Id="rId17" Type="http://schemas.openxmlformats.org/officeDocument/2006/relationships/image" Target="../media/image55.gi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microsoft.com/office/2007/relationships/hdphoto" Target="../media/hdphoto6.wdp"/><Relationship Id="rId9" Type="http://schemas.microsoft.com/office/2007/relationships/hdphoto" Target="../media/hdphoto5.wdp"/><Relationship Id="rId1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18" Type="http://schemas.openxmlformats.org/officeDocument/2006/relationships/image" Target="../media/image57.jpeg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12" Type="http://schemas.openxmlformats.org/officeDocument/2006/relationships/image" Target="../media/image4.png"/><Relationship Id="rId17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microsoft.com/office/2007/relationships/hdphoto" Target="../media/hdphoto6.wdp"/><Relationship Id="rId9" Type="http://schemas.microsoft.com/office/2007/relationships/hdphoto" Target="../media/hdphoto5.wdp"/><Relationship Id="rId1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.png"/><Relationship Id="rId3" Type="http://schemas.openxmlformats.org/officeDocument/2006/relationships/image" Target="../media/image34.png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22.png"/><Relationship Id="rId5" Type="http://schemas.openxmlformats.org/officeDocument/2006/relationships/image" Target="../media/image2.jpeg"/><Relationship Id="rId15" Type="http://schemas.openxmlformats.org/officeDocument/2006/relationships/image" Target="../media/image8.png"/><Relationship Id="rId10" Type="http://schemas.microsoft.com/office/2007/relationships/hdphoto" Target="../media/hdphoto5.wdp"/><Relationship Id="rId4" Type="http://schemas.microsoft.com/office/2007/relationships/hdphoto" Target="../media/hdphoto6.wdp"/><Relationship Id="rId9" Type="http://schemas.openxmlformats.org/officeDocument/2006/relationships/image" Target="../media/image6.png"/><Relationship Id="rId1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openxmlformats.org/officeDocument/2006/relationships/image" Target="../media/image5.png"/><Relationship Id="rId12" Type="http://schemas.openxmlformats.org/officeDocument/2006/relationships/image" Target="../media/image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12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microsoft.com/office/2007/relationships/hdphoto" Target="../media/hdphoto5.wdp"/><Relationship Id="rId4" Type="http://schemas.microsoft.com/office/2007/relationships/hdphoto" Target="../media/hdphoto6.wdp"/><Relationship Id="rId9" Type="http://schemas.openxmlformats.org/officeDocument/2006/relationships/image" Target="../media/image6.png"/><Relationship Id="rId1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openxmlformats.org/officeDocument/2006/relationships/image" Target="../media/image5.png"/><Relationship Id="rId12" Type="http://schemas.openxmlformats.org/officeDocument/2006/relationships/image" Target="../media/image4.png"/><Relationship Id="rId17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12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microsoft.com/office/2007/relationships/hdphoto" Target="../media/hdphoto5.wdp"/><Relationship Id="rId4" Type="http://schemas.microsoft.com/office/2007/relationships/hdphoto" Target="../media/hdphoto6.wdp"/><Relationship Id="rId9" Type="http://schemas.openxmlformats.org/officeDocument/2006/relationships/image" Target="../media/image6.png"/><Relationship Id="rId1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3.wdp"/><Relationship Id="rId18" Type="http://schemas.openxmlformats.org/officeDocument/2006/relationships/image" Target="../media/image62.png"/><Relationship Id="rId3" Type="http://schemas.openxmlformats.org/officeDocument/2006/relationships/image" Target="../media/image34.png"/><Relationship Id="rId21" Type="http://schemas.openxmlformats.org/officeDocument/2006/relationships/image" Target="../media/image65.png"/><Relationship Id="rId7" Type="http://schemas.openxmlformats.org/officeDocument/2006/relationships/image" Target="../media/image5.png"/><Relationship Id="rId12" Type="http://schemas.openxmlformats.org/officeDocument/2006/relationships/image" Target="../media/image4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8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12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microsoft.com/office/2007/relationships/hdphoto" Target="../media/hdphoto5.wdp"/><Relationship Id="rId19" Type="http://schemas.openxmlformats.org/officeDocument/2006/relationships/image" Target="../media/image63.png"/><Relationship Id="rId4" Type="http://schemas.microsoft.com/office/2007/relationships/hdphoto" Target="../media/hdphoto6.wdp"/><Relationship Id="rId9" Type="http://schemas.openxmlformats.org/officeDocument/2006/relationships/image" Target="../media/image6.png"/><Relationship Id="rId1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12" Type="http://schemas.openxmlformats.org/officeDocument/2006/relationships/image" Target="../media/image4.png"/><Relationship Id="rId17" Type="http://schemas.openxmlformats.org/officeDocument/2006/relationships/image" Target="../media/image66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4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microsoft.com/office/2007/relationships/hdphoto" Target="../media/hdphoto6.wdp"/><Relationship Id="rId9" Type="http://schemas.microsoft.com/office/2007/relationships/hdphoto" Target="../media/hdphoto5.wdp"/><Relationship Id="rId1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12" Type="http://schemas.openxmlformats.org/officeDocument/2006/relationships/image" Target="../media/image4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4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microsoft.com/office/2007/relationships/hdphoto" Target="../media/hdphoto6.wdp"/><Relationship Id="rId9" Type="http://schemas.microsoft.com/office/2007/relationships/hdphoto" Target="../media/hdphoto5.wdp"/><Relationship Id="rId1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21" Type="http://schemas.openxmlformats.org/officeDocument/2006/relationships/image" Target="../media/image24.png"/><Relationship Id="rId34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microsoft.com/office/2007/relationships/hdphoto" Target="../media/hdphoto4.wdp"/><Relationship Id="rId2" Type="http://schemas.openxmlformats.org/officeDocument/2006/relationships/image" Target="../media/image1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5.png"/><Relationship Id="rId37" Type="http://schemas.microsoft.com/office/2007/relationships/hdphoto" Target="../media/hdphoto3.wdp"/><Relationship Id="rId5" Type="http://schemas.openxmlformats.org/officeDocument/2006/relationships/image" Target="../media/image10.sv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36" Type="http://schemas.openxmlformats.org/officeDocument/2006/relationships/image" Target="../media/image4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.png"/><Relationship Id="rId35" Type="http://schemas.microsoft.com/office/2007/relationships/hdphoto" Target="../media/hdphoto5.wdp"/><Relationship Id="rId8" Type="http://schemas.openxmlformats.org/officeDocument/2006/relationships/image" Target="../media/image11.pn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12" Type="http://schemas.openxmlformats.org/officeDocument/2006/relationships/image" Target="../media/image4.png"/><Relationship Id="rId17" Type="http://schemas.openxmlformats.org/officeDocument/2006/relationships/image" Target="../media/image68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4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microsoft.com/office/2007/relationships/hdphoto" Target="../media/hdphoto6.wdp"/><Relationship Id="rId9" Type="http://schemas.microsoft.com/office/2007/relationships/hdphoto" Target="../media/hdphoto5.wdp"/><Relationship Id="rId1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18" Type="http://schemas.microsoft.com/office/2007/relationships/hdphoto" Target="../media/hdphoto9.wdp"/><Relationship Id="rId3" Type="http://schemas.openxmlformats.org/officeDocument/2006/relationships/image" Target="../media/image34.png"/><Relationship Id="rId21" Type="http://schemas.microsoft.com/office/2007/relationships/hdphoto" Target="../media/hdphoto10.wdp"/><Relationship Id="rId7" Type="http://schemas.microsoft.com/office/2007/relationships/hdphoto" Target="../media/hdphoto4.wdp"/><Relationship Id="rId12" Type="http://schemas.openxmlformats.org/officeDocument/2006/relationships/image" Target="../media/image4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8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5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openxmlformats.org/officeDocument/2006/relationships/image" Target="../media/image14.png"/><Relationship Id="rId19" Type="http://schemas.openxmlformats.org/officeDocument/2006/relationships/image" Target="../media/image70.jpeg"/><Relationship Id="rId4" Type="http://schemas.microsoft.com/office/2007/relationships/hdphoto" Target="../media/hdphoto6.wdp"/><Relationship Id="rId9" Type="http://schemas.microsoft.com/office/2007/relationships/hdphoto" Target="../media/hdphoto5.wdp"/><Relationship Id="rId1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18" Type="http://schemas.openxmlformats.org/officeDocument/2006/relationships/image" Target="../media/image73.png"/><Relationship Id="rId3" Type="http://schemas.openxmlformats.org/officeDocument/2006/relationships/image" Target="../media/image34.png"/><Relationship Id="rId21" Type="http://schemas.microsoft.com/office/2007/relationships/hdphoto" Target="../media/hdphoto12.wdp"/><Relationship Id="rId7" Type="http://schemas.microsoft.com/office/2007/relationships/hdphoto" Target="../media/hdphoto4.wdp"/><Relationship Id="rId12" Type="http://schemas.openxmlformats.org/officeDocument/2006/relationships/image" Target="../media/image4.pn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2.jpe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5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openxmlformats.org/officeDocument/2006/relationships/image" Target="../media/image14.png"/><Relationship Id="rId19" Type="http://schemas.microsoft.com/office/2007/relationships/hdphoto" Target="../media/hdphoto11.wdp"/><Relationship Id="rId4" Type="http://schemas.microsoft.com/office/2007/relationships/hdphoto" Target="../media/hdphoto6.wdp"/><Relationship Id="rId9" Type="http://schemas.microsoft.com/office/2007/relationships/hdphoto" Target="../media/hdphoto5.wdp"/><Relationship Id="rId14" Type="http://schemas.openxmlformats.org/officeDocument/2006/relationships/image" Target="../media/image3.png"/><Relationship Id="rId22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18" Type="http://schemas.microsoft.com/office/2007/relationships/hdphoto" Target="../media/hdphoto13.wdp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12" Type="http://schemas.openxmlformats.org/officeDocument/2006/relationships/image" Target="../media/image4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5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openxmlformats.org/officeDocument/2006/relationships/image" Target="../media/image14.png"/><Relationship Id="rId19" Type="http://schemas.openxmlformats.org/officeDocument/2006/relationships/image" Target="../media/image77.png"/><Relationship Id="rId4" Type="http://schemas.microsoft.com/office/2007/relationships/hdphoto" Target="../media/hdphoto6.wdp"/><Relationship Id="rId9" Type="http://schemas.microsoft.com/office/2007/relationships/hdphoto" Target="../media/hdphoto5.wdp"/><Relationship Id="rId1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5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microsoft.com/office/2007/relationships/hdphoto" Target="../media/hdphoto6.wdp"/><Relationship Id="rId9" Type="http://schemas.microsoft.com/office/2007/relationships/hdphoto" Target="../media/hdphoto5.wdp"/><Relationship Id="rId1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6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microsoft.com/office/2007/relationships/hdphoto" Target="../media/hdphoto6.wdp"/><Relationship Id="rId9" Type="http://schemas.microsoft.com/office/2007/relationships/hdphoto" Target="../media/hdphoto5.wdp"/><Relationship Id="rId1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6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microsoft.com/office/2007/relationships/hdphoto" Target="../media/hdphoto6.wdp"/><Relationship Id="rId9" Type="http://schemas.microsoft.com/office/2007/relationships/hdphoto" Target="../media/hdphoto5.wdp"/><Relationship Id="rId1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6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microsoft.com/office/2007/relationships/hdphoto" Target="../media/hdphoto6.wdp"/><Relationship Id="rId9" Type="http://schemas.microsoft.com/office/2007/relationships/hdphoto" Target="../media/hdphoto5.wdp"/><Relationship Id="rId1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7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microsoft.com/office/2007/relationships/hdphoto" Target="../media/hdphoto6.wdp"/><Relationship Id="rId9" Type="http://schemas.microsoft.com/office/2007/relationships/hdphoto" Target="../media/hdphoto5.wdp"/><Relationship Id="rId1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7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microsoft.com/office/2007/relationships/hdphoto" Target="../media/hdphoto6.wdp"/><Relationship Id="rId9" Type="http://schemas.microsoft.com/office/2007/relationships/hdphoto" Target="../media/hdphoto5.wdp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21" Type="http://schemas.openxmlformats.org/officeDocument/2006/relationships/image" Target="../media/image27.png"/><Relationship Id="rId34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20" Type="http://schemas.openxmlformats.org/officeDocument/2006/relationships/image" Target="../media/image26.png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11" Type="http://schemas.openxmlformats.org/officeDocument/2006/relationships/image" Target="../media/image16.png"/><Relationship Id="rId24" Type="http://schemas.openxmlformats.org/officeDocument/2006/relationships/image" Target="../media/image30.png"/><Relationship Id="rId32" Type="http://schemas.openxmlformats.org/officeDocument/2006/relationships/image" Target="../media/image11.png"/><Relationship Id="rId37" Type="http://schemas.microsoft.com/office/2007/relationships/hdphoto" Target="../media/hdphoto3.wdp"/><Relationship Id="rId5" Type="http://schemas.openxmlformats.org/officeDocument/2006/relationships/image" Target="../media/image33.png"/><Relationship Id="rId15" Type="http://schemas.openxmlformats.org/officeDocument/2006/relationships/image" Target="../media/image20.png"/><Relationship Id="rId23" Type="http://schemas.openxmlformats.org/officeDocument/2006/relationships/image" Target="../media/image29.png"/><Relationship Id="rId28" Type="http://schemas.microsoft.com/office/2007/relationships/hdphoto" Target="../media/hdphoto4.wdp"/><Relationship Id="rId36" Type="http://schemas.openxmlformats.org/officeDocument/2006/relationships/image" Target="../media/image4.png"/><Relationship Id="rId10" Type="http://schemas.openxmlformats.org/officeDocument/2006/relationships/image" Target="../media/image15.png"/><Relationship Id="rId19" Type="http://schemas.openxmlformats.org/officeDocument/2006/relationships/image" Target="../media/image25.png"/><Relationship Id="rId31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8.png"/><Relationship Id="rId27" Type="http://schemas.openxmlformats.org/officeDocument/2006/relationships/image" Target="../media/image5.png"/><Relationship Id="rId30" Type="http://schemas.microsoft.com/office/2007/relationships/hdphoto" Target="../media/hdphoto5.wdp"/><Relationship Id="rId35" Type="http://schemas.microsoft.com/office/2007/relationships/hdphoto" Target="../media/hdphoto2.wdp"/><Relationship Id="rId8" Type="http://schemas.openxmlformats.org/officeDocument/2006/relationships/image" Target="../media/image13.png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7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microsoft.com/office/2007/relationships/hdphoto" Target="../media/hdphoto6.wdp"/><Relationship Id="rId9" Type="http://schemas.microsoft.com/office/2007/relationships/hdphoto" Target="../media/hdphoto5.wdp"/><Relationship Id="rId1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8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microsoft.com/office/2007/relationships/hdphoto" Target="../media/hdphoto6.wdp"/><Relationship Id="rId9" Type="http://schemas.microsoft.com/office/2007/relationships/hdphoto" Target="../media/hdphoto5.wdp"/><Relationship Id="rId1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8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microsoft.com/office/2007/relationships/hdphoto" Target="../media/hdphoto6.wdp"/><Relationship Id="rId9" Type="http://schemas.microsoft.com/office/2007/relationships/hdphoto" Target="../media/hdphoto5.wdp"/><Relationship Id="rId1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8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microsoft.com/office/2007/relationships/hdphoto" Target="../media/hdphoto6.wdp"/><Relationship Id="rId9" Type="http://schemas.microsoft.com/office/2007/relationships/hdphoto" Target="../media/hdphoto5.wdp"/><Relationship Id="rId1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9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microsoft.com/office/2007/relationships/hdphoto" Target="../media/hdphoto6.wdp"/><Relationship Id="rId9" Type="http://schemas.microsoft.com/office/2007/relationships/hdphoto" Target="../media/hdphoto5.wdp"/><Relationship Id="rId1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9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microsoft.com/office/2007/relationships/hdphoto" Target="../media/hdphoto6.wdp"/><Relationship Id="rId9" Type="http://schemas.microsoft.com/office/2007/relationships/hdphoto" Target="../media/hdphoto5.wdp"/><Relationship Id="rId1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0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microsoft.com/office/2007/relationships/hdphoto" Target="../media/hdphoto6.wdp"/><Relationship Id="rId9" Type="http://schemas.microsoft.com/office/2007/relationships/hdphoto" Target="../media/hdphoto5.wdp"/><Relationship Id="rId1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0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microsoft.com/office/2007/relationships/hdphoto" Target="../media/hdphoto6.wdp"/><Relationship Id="rId9" Type="http://schemas.microsoft.com/office/2007/relationships/hdphoto" Target="../media/hdphoto5.wdp"/><Relationship Id="rId1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0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microsoft.com/office/2007/relationships/hdphoto" Target="../media/hdphoto6.wdp"/><Relationship Id="rId9" Type="http://schemas.microsoft.com/office/2007/relationships/hdphoto" Target="../media/hdphoto5.wdp"/><Relationship Id="rId1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1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microsoft.com/office/2007/relationships/hdphoto" Target="../media/hdphoto6.wdp"/><Relationship Id="rId9" Type="http://schemas.microsoft.com/office/2007/relationships/hdphoto" Target="../media/hdphoto5.wdp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.jpeg"/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3.png"/><Relationship Id="rId5" Type="http://schemas.openxmlformats.org/officeDocument/2006/relationships/image" Target="../media/image5.png"/><Relationship Id="rId15" Type="http://schemas.openxmlformats.org/officeDocument/2006/relationships/image" Target="../media/image35.jpeg"/><Relationship Id="rId10" Type="http://schemas.microsoft.com/office/2007/relationships/hdphoto" Target="../media/hdphoto3.wdp"/><Relationship Id="rId4" Type="http://schemas.microsoft.com/office/2007/relationships/hdphoto" Target="../media/hdphoto6.wdp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1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microsoft.com/office/2007/relationships/hdphoto" Target="../media/hdphoto6.wdp"/><Relationship Id="rId9" Type="http://schemas.microsoft.com/office/2007/relationships/hdphoto" Target="../media/hdphoto5.wdp"/><Relationship Id="rId1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1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microsoft.com/office/2007/relationships/hdphoto" Target="../media/hdphoto6.wdp"/><Relationship Id="rId9" Type="http://schemas.microsoft.com/office/2007/relationships/hdphoto" Target="../media/hdphoto5.wdp"/><Relationship Id="rId1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1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microsoft.com/office/2007/relationships/hdphoto" Target="../media/hdphoto6.wdp"/><Relationship Id="rId9" Type="http://schemas.microsoft.com/office/2007/relationships/hdphoto" Target="../media/hdphoto5.wdp"/><Relationship Id="rId1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2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openxmlformats.org/officeDocument/2006/relationships/image" Target="../media/image21.png"/><Relationship Id="rId4" Type="http://schemas.microsoft.com/office/2007/relationships/hdphoto" Target="../media/hdphoto6.wdp"/><Relationship Id="rId9" Type="http://schemas.microsoft.com/office/2007/relationships/hdphoto" Target="../media/hdphoto5.wdp"/><Relationship Id="rId1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2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openxmlformats.org/officeDocument/2006/relationships/image" Target="../media/image21.png"/><Relationship Id="rId4" Type="http://schemas.microsoft.com/office/2007/relationships/hdphoto" Target="../media/hdphoto6.wdp"/><Relationship Id="rId9" Type="http://schemas.microsoft.com/office/2007/relationships/hdphoto" Target="../media/hdphoto5.wdp"/><Relationship Id="rId1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2.png"/><Relationship Id="rId5" Type="http://schemas.openxmlformats.org/officeDocument/2006/relationships/image" Target="../media/image2.jpeg"/><Relationship Id="rId15" Type="http://schemas.microsoft.com/office/2007/relationships/hdphoto" Target="../media/hdphoto2.wdp"/><Relationship Id="rId10" Type="http://schemas.openxmlformats.org/officeDocument/2006/relationships/image" Target="../media/image21.png"/><Relationship Id="rId4" Type="http://schemas.microsoft.com/office/2007/relationships/hdphoto" Target="../media/hdphoto6.wdp"/><Relationship Id="rId9" Type="http://schemas.microsoft.com/office/2007/relationships/hdphoto" Target="../media/hdphoto5.wdp"/><Relationship Id="rId1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21" Type="http://schemas.openxmlformats.org/officeDocument/2006/relationships/image" Target="../media/image27.png"/><Relationship Id="rId34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12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21.png"/><Relationship Id="rId20" Type="http://schemas.openxmlformats.org/officeDocument/2006/relationships/image" Target="../media/image26.png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11" Type="http://schemas.openxmlformats.org/officeDocument/2006/relationships/image" Target="../media/image16.png"/><Relationship Id="rId24" Type="http://schemas.openxmlformats.org/officeDocument/2006/relationships/image" Target="../media/image30.png"/><Relationship Id="rId32" Type="http://schemas.openxmlformats.org/officeDocument/2006/relationships/image" Target="../media/image11.png"/><Relationship Id="rId37" Type="http://schemas.microsoft.com/office/2007/relationships/hdphoto" Target="../media/hdphoto3.wdp"/><Relationship Id="rId5" Type="http://schemas.openxmlformats.org/officeDocument/2006/relationships/image" Target="../media/image33.png"/><Relationship Id="rId15" Type="http://schemas.openxmlformats.org/officeDocument/2006/relationships/image" Target="../media/image20.png"/><Relationship Id="rId23" Type="http://schemas.openxmlformats.org/officeDocument/2006/relationships/image" Target="../media/image29.png"/><Relationship Id="rId28" Type="http://schemas.microsoft.com/office/2007/relationships/hdphoto" Target="../media/hdphoto4.wdp"/><Relationship Id="rId36" Type="http://schemas.openxmlformats.org/officeDocument/2006/relationships/image" Target="../media/image4.png"/><Relationship Id="rId10" Type="http://schemas.openxmlformats.org/officeDocument/2006/relationships/image" Target="../media/image15.png"/><Relationship Id="rId19" Type="http://schemas.openxmlformats.org/officeDocument/2006/relationships/image" Target="../media/image25.png"/><Relationship Id="rId31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8.png"/><Relationship Id="rId27" Type="http://schemas.openxmlformats.org/officeDocument/2006/relationships/image" Target="../media/image5.png"/><Relationship Id="rId30" Type="http://schemas.microsoft.com/office/2007/relationships/hdphoto" Target="../media/hdphoto5.wdp"/><Relationship Id="rId35" Type="http://schemas.microsoft.com/office/2007/relationships/hdphoto" Target="../media/hdphoto2.wdp"/><Relationship Id="rId8" Type="http://schemas.openxmlformats.org/officeDocument/2006/relationships/image" Target="../media/image13.png"/><Relationship Id="rId3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openxmlformats.org/officeDocument/2006/relationships/image" Target="../media/image2.jpeg"/><Relationship Id="rId9" Type="http://schemas.openxmlformats.org/officeDocument/2006/relationships/image" Target="../media/image5.png"/><Relationship Id="rId1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.jpeg"/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3.png"/><Relationship Id="rId5" Type="http://schemas.openxmlformats.org/officeDocument/2006/relationships/image" Target="../media/image5.png"/><Relationship Id="rId15" Type="http://schemas.openxmlformats.org/officeDocument/2006/relationships/image" Target="../media/image35.jpeg"/><Relationship Id="rId10" Type="http://schemas.microsoft.com/office/2007/relationships/hdphoto" Target="../media/hdphoto3.wdp"/><Relationship Id="rId4" Type="http://schemas.microsoft.com/office/2007/relationships/hdphoto" Target="../media/hdphoto6.wdp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.jpeg"/><Relationship Id="rId18" Type="http://schemas.openxmlformats.org/officeDocument/2006/relationships/image" Target="../media/image38.jpg"/><Relationship Id="rId26" Type="http://schemas.openxmlformats.org/officeDocument/2006/relationships/image" Target="../media/image46.jpg"/><Relationship Id="rId3" Type="http://schemas.openxmlformats.org/officeDocument/2006/relationships/image" Target="../media/image34.png"/><Relationship Id="rId21" Type="http://schemas.openxmlformats.org/officeDocument/2006/relationships/image" Target="../media/image41.jpg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17" Type="http://schemas.openxmlformats.org/officeDocument/2006/relationships/image" Target="../media/image37.jpg"/><Relationship Id="rId25" Type="http://schemas.openxmlformats.org/officeDocument/2006/relationships/image" Target="../media/image45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6.jpg"/><Relationship Id="rId20" Type="http://schemas.openxmlformats.org/officeDocument/2006/relationships/image" Target="../media/image40.jpg"/><Relationship Id="rId29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3.png"/><Relationship Id="rId24" Type="http://schemas.openxmlformats.org/officeDocument/2006/relationships/image" Target="../media/image44.jpg"/><Relationship Id="rId5" Type="http://schemas.openxmlformats.org/officeDocument/2006/relationships/image" Target="../media/image5.png"/><Relationship Id="rId15" Type="http://schemas.openxmlformats.org/officeDocument/2006/relationships/image" Target="../media/image35.jpeg"/><Relationship Id="rId23" Type="http://schemas.openxmlformats.org/officeDocument/2006/relationships/image" Target="../media/image43.jpg"/><Relationship Id="rId28" Type="http://schemas.openxmlformats.org/officeDocument/2006/relationships/image" Target="../media/image48.jpg"/><Relationship Id="rId10" Type="http://schemas.microsoft.com/office/2007/relationships/hdphoto" Target="../media/hdphoto3.wdp"/><Relationship Id="rId19" Type="http://schemas.openxmlformats.org/officeDocument/2006/relationships/image" Target="../media/image39.jpg"/><Relationship Id="rId4" Type="http://schemas.microsoft.com/office/2007/relationships/hdphoto" Target="../media/hdphoto6.wdp"/><Relationship Id="rId9" Type="http://schemas.openxmlformats.org/officeDocument/2006/relationships/image" Target="../media/image4.png"/><Relationship Id="rId14" Type="http://schemas.openxmlformats.org/officeDocument/2006/relationships/image" Target="../media/image8.png"/><Relationship Id="rId22" Type="http://schemas.openxmlformats.org/officeDocument/2006/relationships/image" Target="../media/image42.jpg"/><Relationship Id="rId27" Type="http://schemas.openxmlformats.org/officeDocument/2006/relationships/image" Target="../media/image47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.jpeg"/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3.png"/><Relationship Id="rId5" Type="http://schemas.openxmlformats.org/officeDocument/2006/relationships/image" Target="../media/image5.png"/><Relationship Id="rId15" Type="http://schemas.openxmlformats.org/officeDocument/2006/relationships/image" Target="../media/image50.png"/><Relationship Id="rId10" Type="http://schemas.microsoft.com/office/2007/relationships/hdphoto" Target="../media/hdphoto3.wdp"/><Relationship Id="rId4" Type="http://schemas.microsoft.com/office/2007/relationships/hdphoto" Target="../media/hdphoto6.wdp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.jpeg"/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2" Type="http://schemas.openxmlformats.org/officeDocument/2006/relationships/notesSlide" Target="../notesSlides/notesSlide6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3.png"/><Relationship Id="rId5" Type="http://schemas.openxmlformats.org/officeDocument/2006/relationships/image" Target="../media/image5.png"/><Relationship Id="rId15" Type="http://schemas.openxmlformats.org/officeDocument/2006/relationships/image" Target="../media/image51.png"/><Relationship Id="rId10" Type="http://schemas.microsoft.com/office/2007/relationships/hdphoto" Target="../media/hdphoto3.wdp"/><Relationship Id="rId4" Type="http://schemas.microsoft.com/office/2007/relationships/hdphoto" Target="../media/hdphoto6.wdp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.jpeg"/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2" Type="http://schemas.openxmlformats.org/officeDocument/2006/relationships/notesSlide" Target="../notesSlides/notesSlide7.xml"/><Relationship Id="rId16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3.png"/><Relationship Id="rId5" Type="http://schemas.openxmlformats.org/officeDocument/2006/relationships/image" Target="../media/image5.png"/><Relationship Id="rId15" Type="http://schemas.openxmlformats.org/officeDocument/2006/relationships/image" Target="../media/image52.png"/><Relationship Id="rId10" Type="http://schemas.microsoft.com/office/2007/relationships/hdphoto" Target="../media/hdphoto3.wdp"/><Relationship Id="rId4" Type="http://schemas.microsoft.com/office/2007/relationships/hdphoto" Target="../media/hdphoto6.wdp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AECD5112-7F11-A7BA-CB94-66B0C7575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96" b="11412"/>
          <a:stretch/>
        </p:blipFill>
        <p:spPr bwMode="auto">
          <a:xfrm>
            <a:off x="34302" y="-17917"/>
            <a:ext cx="1079976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5958354"/>
            <a:ext cx="10799764" cy="914869"/>
          </a:xfrm>
          <a:prstGeom prst="rect">
            <a:avLst/>
          </a:prstGeom>
        </p:spPr>
      </p:pic>
      <p:pic>
        <p:nvPicPr>
          <p:cNvPr id="1086" name="Picture 9">
            <a:extLst>
              <a:ext uri="{FF2B5EF4-FFF2-40B4-BE49-F238E27FC236}">
                <a16:creationId xmlns:a16="http://schemas.microsoft.com/office/drawing/2014/main" id="{000C6F7C-3ADE-6C91-9F42-9F9EBEC0A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169200"/>
            <a:ext cx="1182589" cy="1772207"/>
          </a:xfrm>
          <a:prstGeom prst="rect">
            <a:avLst/>
          </a:prstGeom>
          <a:noFill/>
          <a:ln/>
        </p:spPr>
      </p:pic>
      <p:pic>
        <p:nvPicPr>
          <p:cNvPr id="1087" name="Picture 4">
            <a:extLst>
              <a:ext uri="{FF2B5EF4-FFF2-40B4-BE49-F238E27FC236}">
                <a16:creationId xmlns:a16="http://schemas.microsoft.com/office/drawing/2014/main" id="{9702D88E-EA39-B24B-1A53-1E7D62639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69202" y="367679"/>
            <a:ext cx="3999875" cy="547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alphaModFix amt="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68"/>
            <a:ext cx="3092852" cy="227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134803EC-6EC2-2B2B-FA6F-BBB65CB924B4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105" y="5180615"/>
            <a:ext cx="556356" cy="55098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95F163E-5930-E8C4-DF90-4E0EDCB968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224" y="6199220"/>
            <a:ext cx="4866237" cy="426272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AE6D6405-A10F-C629-0612-05836FA1305C}"/>
              </a:ext>
            </a:extLst>
          </p:cNvPr>
          <p:cNvGrpSpPr/>
          <p:nvPr/>
        </p:nvGrpSpPr>
        <p:grpSpPr>
          <a:xfrm>
            <a:off x="3737005" y="2933323"/>
            <a:ext cx="6828389" cy="3261703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6" name="Cerchio vuoto 5">
              <a:extLst>
                <a:ext uri="{FF2B5EF4-FFF2-40B4-BE49-F238E27FC236}">
                  <a16:creationId xmlns:a16="http://schemas.microsoft.com/office/drawing/2014/main" id="{415D814D-348B-C133-F4B7-125E33BC2E7D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7" name="Cerchio vuoto 6">
              <a:extLst>
                <a:ext uri="{FF2B5EF4-FFF2-40B4-BE49-F238E27FC236}">
                  <a16:creationId xmlns:a16="http://schemas.microsoft.com/office/drawing/2014/main" id="{E3D2F9B9-D47B-2120-3983-D677BD9F4C86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8" name="Cerchio vuoto 7">
              <a:extLst>
                <a:ext uri="{FF2B5EF4-FFF2-40B4-BE49-F238E27FC236}">
                  <a16:creationId xmlns:a16="http://schemas.microsoft.com/office/drawing/2014/main" id="{BA08A8E8-18A0-BDE4-B26E-E757F3EF8486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9" name="Cerchio vuoto 8">
              <a:extLst>
                <a:ext uri="{FF2B5EF4-FFF2-40B4-BE49-F238E27FC236}">
                  <a16:creationId xmlns:a16="http://schemas.microsoft.com/office/drawing/2014/main" id="{F1C4B9B0-ABB8-2DC7-75EB-BD4D60045316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1" name="Cerchio vuoto 10">
              <a:extLst>
                <a:ext uri="{FF2B5EF4-FFF2-40B4-BE49-F238E27FC236}">
                  <a16:creationId xmlns:a16="http://schemas.microsoft.com/office/drawing/2014/main" id="{7B11E7AD-1838-39D3-4835-D68A284BFF8D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id="{B8F169BA-6C03-4A11-D751-61F176C4304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3"/>
          <a:stretch/>
        </p:blipFill>
        <p:spPr>
          <a:xfrm rot="20727295">
            <a:off x="1047262" y="2231501"/>
            <a:ext cx="5465222" cy="730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2000"/>
              </a:prstClr>
            </a:outerShdw>
          </a:effec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5A837C0-1B46-370D-B443-D6B90BB23D2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8"/>
          <a:stretch/>
        </p:blipFill>
        <p:spPr>
          <a:xfrm>
            <a:off x="3666164" y="3644641"/>
            <a:ext cx="6739824" cy="10185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820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8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8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800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800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AECD5112-7F11-A7BA-CB94-66B0C7575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Figura a mano libera: forma 1030">
            <a:extLst>
              <a:ext uri="{FF2B5EF4-FFF2-40B4-BE49-F238E27FC236}">
                <a16:creationId xmlns:a16="http://schemas.microsoft.com/office/drawing/2014/main" id="{2AAE0312-E15D-9D4F-6442-3E0C9690BC63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0586260-583F-AEB7-61F2-172894264C98}"/>
              </a:ext>
            </a:extLst>
          </p:cNvPr>
          <p:cNvSpPr/>
          <p:nvPr/>
        </p:nvSpPr>
        <p:spPr>
          <a:xfrm flipH="1">
            <a:off x="3732007" y="1730872"/>
            <a:ext cx="7089447" cy="348296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28" name="Figura a mano libera: forma 1027">
            <a:extLst>
              <a:ext uri="{FF2B5EF4-FFF2-40B4-BE49-F238E27FC236}">
                <a16:creationId xmlns:a16="http://schemas.microsoft.com/office/drawing/2014/main" id="{58ABA64C-FCA1-5132-A65D-E8A0AB8270EB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087" name="Picture 4">
            <a:extLst>
              <a:ext uri="{FF2B5EF4-FFF2-40B4-BE49-F238E27FC236}">
                <a16:creationId xmlns:a16="http://schemas.microsoft.com/office/drawing/2014/main" id="{9702D88E-EA39-B24B-1A53-1E7D62639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alphaModFix amt="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07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8BDFB46D-5BCA-C01F-DCB1-8431FBA2BFA7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16" name="Cerchio vuoto 15">
              <a:extLst>
                <a:ext uri="{FF2B5EF4-FFF2-40B4-BE49-F238E27FC236}">
                  <a16:creationId xmlns:a16="http://schemas.microsoft.com/office/drawing/2014/main" id="{59417575-0254-664B-3C62-D29EFF093EE5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7" name="Cerchio vuoto 16">
              <a:extLst>
                <a:ext uri="{FF2B5EF4-FFF2-40B4-BE49-F238E27FC236}">
                  <a16:creationId xmlns:a16="http://schemas.microsoft.com/office/drawing/2014/main" id="{12259DBE-AA36-1B28-C1CC-4AF794D1D646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8" name="Cerchio vuoto 17">
              <a:extLst>
                <a:ext uri="{FF2B5EF4-FFF2-40B4-BE49-F238E27FC236}">
                  <a16:creationId xmlns:a16="http://schemas.microsoft.com/office/drawing/2014/main" id="{AE78EB5A-931B-2661-3442-768AC88154E5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9" name="Cerchio vuoto 18">
              <a:extLst>
                <a:ext uri="{FF2B5EF4-FFF2-40B4-BE49-F238E27FC236}">
                  <a16:creationId xmlns:a16="http://schemas.microsoft.com/office/drawing/2014/main" id="{2A08175D-AEBB-0FD1-1ACF-D6DFA0FC0AE6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20" name="Cerchio vuoto 19">
              <a:extLst>
                <a:ext uri="{FF2B5EF4-FFF2-40B4-BE49-F238E27FC236}">
                  <a16:creationId xmlns:a16="http://schemas.microsoft.com/office/drawing/2014/main" id="{31513D83-96B5-3347-7FD8-0F6E8DBF0AAE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A35DFF43-A8FB-B418-9308-E458428CE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548" y="2107342"/>
            <a:ext cx="6528977" cy="4065793"/>
          </a:xfrm>
        </p:spPr>
        <p:txBody>
          <a:bodyPr/>
          <a:lstStyle/>
          <a:p>
            <a:pPr marL="0" indent="0">
              <a:buClr>
                <a:srgbClr val="FF0000"/>
              </a:buClr>
              <a:buNone/>
            </a:pPr>
            <a:r>
              <a:rPr lang="it-IT" sz="3200" dirty="0">
                <a:ln w="19050">
                  <a:solidFill>
                    <a:srgbClr val="FF0000"/>
                  </a:solidFill>
                </a:ln>
                <a:solidFill>
                  <a:srgbClr val="FFFF00"/>
                </a:solidFill>
                <a:latin typeface="Congenial Black" panose="02000503040000020004" pitchFamily="2" charset="0"/>
              </a:rPr>
              <a:t>Papa Francesco: </a:t>
            </a:r>
          </a:p>
          <a:p>
            <a:pPr>
              <a:buClr>
                <a:srgbClr val="FF0000"/>
              </a:buClr>
            </a:pPr>
            <a:r>
              <a:rPr lang="it-IT" dirty="0"/>
              <a:t>«</a:t>
            </a:r>
            <a:r>
              <a:rPr lang="it-IT" dirty="0">
                <a:latin typeface="Congenial Black" panose="02000503040000020004" pitchFamily="2" charset="0"/>
              </a:rPr>
              <a:t>Bellezza</a:t>
            </a:r>
            <a:r>
              <a:rPr lang="it-IT" dirty="0"/>
              <a:t>, </a:t>
            </a:r>
            <a:r>
              <a:rPr lang="it-IT" dirty="0">
                <a:latin typeface="Congenial Black" panose="02000503040000020004" pitchFamily="2" charset="0"/>
              </a:rPr>
              <a:t>gratuità</a:t>
            </a:r>
            <a:r>
              <a:rPr lang="it-IT" dirty="0"/>
              <a:t>, </a:t>
            </a:r>
            <a:r>
              <a:rPr lang="it-IT" dirty="0">
                <a:latin typeface="Congenial Black" panose="02000503040000020004" pitchFamily="2" charset="0"/>
              </a:rPr>
              <a:t>cameratismo</a:t>
            </a:r>
            <a:endParaRPr lang="it-IT" dirty="0"/>
          </a:p>
          <a:p>
            <a:pPr marL="0" indent="0">
              <a:buClr>
                <a:srgbClr val="FF0000"/>
              </a:buClr>
              <a:buNone/>
            </a:pPr>
            <a:r>
              <a:rPr lang="it-IT" dirty="0"/>
              <a:t>	si trovano </a:t>
            </a:r>
            <a:r>
              <a:rPr lang="it-IT" dirty="0">
                <a:solidFill>
                  <a:srgbClr val="AF0925"/>
                </a:solidFill>
                <a:latin typeface="Congenial Black" panose="02000503040000020004" pitchFamily="2" charset="0"/>
              </a:rPr>
              <a:t>riassunti</a:t>
            </a:r>
            <a:r>
              <a:rPr lang="it-IT" dirty="0"/>
              <a:t> 	</a:t>
            </a:r>
            <a:br>
              <a:rPr lang="it-IT" dirty="0"/>
            </a:br>
            <a:r>
              <a:rPr lang="it-IT" dirty="0"/>
              <a:t>	in un </a:t>
            </a:r>
            <a:r>
              <a:rPr lang="it-IT" dirty="0">
                <a:solidFill>
                  <a:srgbClr val="AF0925"/>
                </a:solidFill>
                <a:latin typeface="Congenial Black" panose="02000503040000020004" pitchFamily="2" charset="0"/>
              </a:rPr>
              <a:t>termine</a:t>
            </a:r>
            <a:r>
              <a:rPr lang="it-IT" dirty="0"/>
              <a:t> </a:t>
            </a:r>
            <a:r>
              <a:rPr lang="it-IT" dirty="0">
                <a:solidFill>
                  <a:srgbClr val="AF0925"/>
                </a:solidFill>
                <a:latin typeface="Congenial Black" panose="02000503040000020004" pitchFamily="2" charset="0"/>
              </a:rPr>
              <a:t>sportivo</a:t>
            </a:r>
            <a:r>
              <a:rPr lang="it-IT" dirty="0"/>
              <a:t>: 	“</a:t>
            </a:r>
            <a:r>
              <a:rPr lang="it-IT" dirty="0">
                <a:latin typeface="Congenial Black" panose="02000503040000020004" pitchFamily="2" charset="0"/>
              </a:rPr>
              <a:t>dilettante</a:t>
            </a:r>
            <a:r>
              <a:rPr lang="it-IT" dirty="0"/>
              <a:t>”».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9656C04-036F-D5D0-BD96-619D506DA0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804" y="158711"/>
            <a:ext cx="5453948" cy="385119"/>
          </a:xfrm>
          <a:prstGeom prst="rect">
            <a:avLst/>
          </a:prstGeom>
        </p:spPr>
      </p:pic>
      <p:sp>
        <p:nvSpPr>
          <p:cNvPr id="4" name="Segnaposto contenuto 12">
            <a:extLst>
              <a:ext uri="{FF2B5EF4-FFF2-40B4-BE49-F238E27FC236}">
                <a16:creationId xmlns:a16="http://schemas.microsoft.com/office/drawing/2014/main" id="{16436CDB-14E9-5901-16AC-8E9F5D3471BA}"/>
              </a:ext>
            </a:extLst>
          </p:cNvPr>
          <p:cNvSpPr txBox="1">
            <a:spLocks/>
          </p:cNvSpPr>
          <p:nvPr/>
        </p:nvSpPr>
        <p:spPr>
          <a:xfrm>
            <a:off x="-912757" y="2570606"/>
            <a:ext cx="8698108" cy="4338734"/>
          </a:xfrm>
          <a:prstGeom prst="rect">
            <a:avLst/>
          </a:prstGeom>
        </p:spPr>
        <p:txBody>
          <a:bodyPr/>
          <a:lstStyle>
            <a:lvl1pPr marL="536575" indent="-536575" algn="l" defTabSz="536575" rtl="0" eaLnBrk="1" latinLnBrk="0" hangingPunct="1">
              <a:lnSpc>
                <a:spcPct val="90000"/>
              </a:lnSpc>
              <a:spcBef>
                <a:spcPts val="886"/>
              </a:spcBef>
              <a:buClr>
                <a:srgbClr val="00B050"/>
              </a:buClr>
              <a:buFont typeface="Wingdings" panose="05000000000000000000" pitchFamily="2" charset="2"/>
              <a:buChar char="v"/>
              <a:defRPr lang="it-IT" sz="2800" b="1" kern="1200" spc="30" baseline="0" dirty="0">
                <a:solidFill>
                  <a:srgbClr val="004A82"/>
                </a:solidFill>
                <a:latin typeface="Congenial SemiBold" panose="02000503040000020004" pitchFamily="2" charset="0"/>
                <a:ea typeface="+mn-ea"/>
                <a:cs typeface="Arial" panose="020B0604020202020204" pitchFamily="34" charset="0"/>
              </a:defRPr>
            </a:lvl1pPr>
            <a:lvl2pPr marL="879475" indent="-342900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lang="it-IT" sz="2400" b="1" kern="1200" spc="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12469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7457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2445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7433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2420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37408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2396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</a:pPr>
            <a:endParaRPr lang="it-IT" dirty="0"/>
          </a:p>
        </p:txBody>
      </p:sp>
      <p:pic>
        <p:nvPicPr>
          <p:cNvPr id="8" name="Immagine 7" descr="Immagine che contiene testo, grafica vettoriale, pallone, aeromobile&#10;&#10;Descrizione generata automaticamente">
            <a:extLst>
              <a:ext uri="{FF2B5EF4-FFF2-40B4-BE49-F238E27FC236}">
                <a16:creationId xmlns:a16="http://schemas.microsoft.com/office/drawing/2014/main" id="{20D5B20C-F984-19A9-7219-0E1B6DF23EB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0"/>
          <a:stretch/>
        </p:blipFill>
        <p:spPr>
          <a:xfrm flipH="1">
            <a:off x="7559247" y="-8255"/>
            <a:ext cx="3577879" cy="257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0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8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7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7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1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4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animBg="1"/>
      <p:bldP spid="5" grpId="0" animBg="1"/>
      <p:bldP spid="1028" grpId="0" animBg="1"/>
      <p:bldP spid="1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C5081F06-3D56-9FC5-F1C9-4375A93DD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46D6BEC1-BD02-BE28-183C-70F1CF9735C2}"/>
              </a:ext>
            </a:extLst>
          </p:cNvPr>
          <p:cNvSpPr/>
          <p:nvPr/>
        </p:nvSpPr>
        <p:spPr>
          <a:xfrm flipH="1">
            <a:off x="3492900" y="1879241"/>
            <a:ext cx="7328554" cy="371955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C6B2B8D3-BFD1-E1E3-E630-CB3F3B82E5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0677">
            <a:off x="7145457" y="5134892"/>
            <a:ext cx="1337335" cy="24588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5" name="Immagine 4" descr="Immagine che contiene logo&#10;&#10;Descrizione generata automaticamente">
            <a:extLst>
              <a:ext uri="{FF2B5EF4-FFF2-40B4-BE49-F238E27FC236}">
                <a16:creationId xmlns:a16="http://schemas.microsoft.com/office/drawing/2014/main" id="{D1222D3F-1948-AC31-5013-E059227698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559" y="6004292"/>
            <a:ext cx="768815" cy="7200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EF947715-287B-AB99-4091-B954F389F3B4}"/>
              </a:ext>
            </a:extLst>
          </p:cNvPr>
          <p:cNvSpPr/>
          <p:nvPr/>
        </p:nvSpPr>
        <p:spPr>
          <a:xfrm>
            <a:off x="1559715" y="55134"/>
            <a:ext cx="34036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cap="none" spc="300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Padre</a:t>
            </a:r>
            <a:r>
              <a:rPr lang="it-IT" sz="4800" b="1" cap="none" spc="300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 </a:t>
            </a:r>
            <a:r>
              <a:rPr lang="it-IT" sz="4400" b="1" cap="none" spc="300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Nostro</a:t>
            </a:r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549C3EE-FA9E-7FAC-2D5C-5B5C1280C7E6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66B9CAF6-4BFA-E5D0-D976-981314BAF655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3071482D-4487-AB79-3818-E7FA06261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9FEAFF75-60BE-A474-A558-34E366DB0D9E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492DCFA9-ADF5-D152-FBFA-EA452E191442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6" name="Cerchio vuoto 15">
              <a:extLst>
                <a:ext uri="{FF2B5EF4-FFF2-40B4-BE49-F238E27FC236}">
                  <a16:creationId xmlns:a16="http://schemas.microsoft.com/office/drawing/2014/main" id="{059D9B4E-127D-541F-2FD1-E040196A8021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7" name="Cerchio vuoto 16">
              <a:extLst>
                <a:ext uri="{FF2B5EF4-FFF2-40B4-BE49-F238E27FC236}">
                  <a16:creationId xmlns:a16="http://schemas.microsoft.com/office/drawing/2014/main" id="{5D5E7F1F-14CB-76EB-FADA-C1FD641B1127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8" name="Cerchio vuoto 17">
              <a:extLst>
                <a:ext uri="{FF2B5EF4-FFF2-40B4-BE49-F238E27FC236}">
                  <a16:creationId xmlns:a16="http://schemas.microsoft.com/office/drawing/2014/main" id="{CEDC452C-5079-9A63-85D0-1857640E8A9E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9" name="Cerchio vuoto 18">
              <a:extLst>
                <a:ext uri="{FF2B5EF4-FFF2-40B4-BE49-F238E27FC236}">
                  <a16:creationId xmlns:a16="http://schemas.microsoft.com/office/drawing/2014/main" id="{E557D55C-98B6-1CCC-FA7B-94A8A123617D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607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9656C04-036F-D5D0-BD96-619D506DA0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sp>
        <p:nvSpPr>
          <p:cNvPr id="22" name="Segnaposto contenuto 12">
            <a:extLst>
              <a:ext uri="{FF2B5EF4-FFF2-40B4-BE49-F238E27FC236}">
                <a16:creationId xmlns:a16="http://schemas.microsoft.com/office/drawing/2014/main" id="{13129CB7-7B0E-AEEC-5177-02F0D6341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732" y="2127790"/>
            <a:ext cx="7328554" cy="4347953"/>
          </a:xfrm>
          <a:noFill/>
        </p:spPr>
        <p:txBody>
          <a:bodyPr/>
          <a:lstStyle/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Avete presente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l’effetto-film</a:t>
            </a:r>
            <a:r>
              <a:rPr lang="it-IT" sz="2400" dirty="0">
                <a:solidFill>
                  <a:srgbClr val="002060"/>
                </a:solidFill>
              </a:rPr>
              <a:t>? 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Entriamo in una sala cinematografica e vediamo, una delle più grandi pellicole della storia, per esempio: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La vita è bella</a:t>
            </a:r>
            <a:r>
              <a:rPr lang="it-IT" sz="2400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Ci immedesimiamo tanto nei protagonisti</a:t>
            </a:r>
          </a:p>
          <a:p>
            <a:pPr lvl="1">
              <a:lnSpc>
                <a:spcPct val="80000"/>
              </a:lnSpc>
              <a:spcBef>
                <a:spcPts val="2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dirty="0">
                <a:latin typeface="Congenial SemiBold" panose="02000503040000020004" pitchFamily="2" charset="0"/>
              </a:rPr>
              <a:t>che nel primo tempo </a:t>
            </a:r>
            <a:r>
              <a:rPr lang="it-IT" dirty="0">
                <a:latin typeface="Congenial Black" panose="02000503040000020004" pitchFamily="2" charset="0"/>
              </a:rPr>
              <a:t>ridiamo</a:t>
            </a:r>
            <a:r>
              <a:rPr lang="it-IT" sz="2000" dirty="0">
                <a:latin typeface="Congenial SemiBold" panose="02000503040000020004" pitchFamily="2" charset="0"/>
              </a:rPr>
              <a:t> </a:t>
            </a:r>
          </a:p>
          <a:p>
            <a:pPr lvl="1">
              <a:lnSpc>
                <a:spcPct val="80000"/>
              </a:lnSpc>
              <a:spcBef>
                <a:spcPts val="2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sz="2400" dirty="0">
                <a:latin typeface="Congenial SemiBold" panose="02000503040000020004" pitchFamily="2" charset="0"/>
              </a:rPr>
              <a:t>nel secondo tempo </a:t>
            </a:r>
            <a:r>
              <a:rPr lang="it-IT" sz="2400" dirty="0">
                <a:latin typeface="Congenial Black" panose="02000503040000020004" pitchFamily="2" charset="0"/>
              </a:rPr>
              <a:t>piangiamo</a:t>
            </a:r>
            <a:r>
              <a:rPr lang="it-IT" sz="2400" dirty="0">
                <a:latin typeface="Congenial SemiBold" panose="02000503040000020004" pitchFamily="2" charset="0"/>
              </a:rPr>
              <a:t>. 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È un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coinvolgimento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emotivo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benefico</a:t>
            </a:r>
            <a:r>
              <a:rPr lang="it-IT" sz="2400" dirty="0">
                <a:solidFill>
                  <a:srgbClr val="002060"/>
                </a:solidFill>
              </a:rPr>
              <a:t>, perché porta a provare sentimenti profondi di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solidarietà</a:t>
            </a:r>
            <a:r>
              <a:rPr lang="it-IT" sz="2400" dirty="0">
                <a:solidFill>
                  <a:srgbClr val="002060"/>
                </a:solidFill>
              </a:rPr>
              <a:t>: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amore</a:t>
            </a:r>
            <a:r>
              <a:rPr lang="it-IT" sz="2400" dirty="0">
                <a:solidFill>
                  <a:srgbClr val="002060"/>
                </a:solidFill>
              </a:rPr>
              <a:t> e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dolore</a:t>
            </a:r>
            <a:r>
              <a:rPr lang="it-IT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23" name="Immagine 22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C35F57EE-357D-16AD-BD02-CAA6566CEB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577" y="30280"/>
            <a:ext cx="2844035" cy="2081024"/>
          </a:xfrm>
          <a:prstGeom prst="rect">
            <a:avLst/>
          </a:prstGeom>
        </p:spPr>
      </p:pic>
      <p:pic>
        <p:nvPicPr>
          <p:cNvPr id="21" name="Immagine 20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123CCE9D-9B22-A615-FBA0-B43968E2480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814" y="2507017"/>
            <a:ext cx="4495872" cy="328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6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2" fill="hold" grpId="0" nodeType="click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ntr" presetSubtype="32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xit" presetSubtype="3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13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3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19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8" grpId="0"/>
      <p:bldP spid="9" grpId="0" animBg="1"/>
      <p:bldP spid="11" grpId="0" animBg="1"/>
      <p:bldP spid="2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C5081F06-3D56-9FC5-F1C9-4375A93DD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C6B2B8D3-BFD1-E1E3-E630-CB3F3B82E5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0677">
            <a:off x="7145457" y="5134892"/>
            <a:ext cx="1337335" cy="24588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5" name="Immagine 4" descr="Immagine che contiene logo&#10;&#10;Descrizione generata automaticamente">
            <a:extLst>
              <a:ext uri="{FF2B5EF4-FFF2-40B4-BE49-F238E27FC236}">
                <a16:creationId xmlns:a16="http://schemas.microsoft.com/office/drawing/2014/main" id="{D1222D3F-1948-AC31-5013-E059227698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559" y="6004292"/>
            <a:ext cx="768815" cy="7200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EF947715-287B-AB99-4091-B954F389F3B4}"/>
              </a:ext>
            </a:extLst>
          </p:cNvPr>
          <p:cNvSpPr/>
          <p:nvPr/>
        </p:nvSpPr>
        <p:spPr>
          <a:xfrm>
            <a:off x="1559715" y="55134"/>
            <a:ext cx="34036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cap="none" spc="300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Padre</a:t>
            </a:r>
            <a:r>
              <a:rPr lang="it-IT" sz="4800" b="1" cap="none" spc="300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 </a:t>
            </a:r>
            <a:r>
              <a:rPr lang="it-IT" sz="4400" b="1" cap="none" spc="300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Nostro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C37D309E-CF2E-3F85-50D7-23E4E3BCD568}"/>
              </a:ext>
            </a:extLst>
          </p:cNvPr>
          <p:cNvSpPr/>
          <p:nvPr/>
        </p:nvSpPr>
        <p:spPr>
          <a:xfrm flipH="1">
            <a:off x="3959156" y="1872808"/>
            <a:ext cx="6862297" cy="37259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549C3EE-FA9E-7FAC-2D5C-5B5C1280C7E6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66B9CAF6-4BFA-E5D0-D976-981314BAF655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3071482D-4487-AB79-3818-E7FA06261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9FEAFF75-60BE-A474-A558-34E366DB0D9E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16" name="Cerchio vuoto 15">
              <a:extLst>
                <a:ext uri="{FF2B5EF4-FFF2-40B4-BE49-F238E27FC236}">
                  <a16:creationId xmlns:a16="http://schemas.microsoft.com/office/drawing/2014/main" id="{059D9B4E-127D-541F-2FD1-E040196A8021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7" name="Cerchio vuoto 16">
              <a:extLst>
                <a:ext uri="{FF2B5EF4-FFF2-40B4-BE49-F238E27FC236}">
                  <a16:creationId xmlns:a16="http://schemas.microsoft.com/office/drawing/2014/main" id="{5D5E7F1F-14CB-76EB-FADA-C1FD641B1127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8" name="Cerchio vuoto 17">
              <a:extLst>
                <a:ext uri="{FF2B5EF4-FFF2-40B4-BE49-F238E27FC236}">
                  <a16:creationId xmlns:a16="http://schemas.microsoft.com/office/drawing/2014/main" id="{CEDC452C-5079-9A63-85D0-1857640E8A9E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9" name="Cerchio vuoto 18">
              <a:extLst>
                <a:ext uri="{FF2B5EF4-FFF2-40B4-BE49-F238E27FC236}">
                  <a16:creationId xmlns:a16="http://schemas.microsoft.com/office/drawing/2014/main" id="{E557D55C-98B6-1CCC-FA7B-94A8A123617D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492DCFA9-ADF5-D152-FBFA-EA452E191442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607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9656C04-036F-D5D0-BD96-619D506DA0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sp>
        <p:nvSpPr>
          <p:cNvPr id="22" name="Segnaposto contenuto 12">
            <a:extLst>
              <a:ext uri="{FF2B5EF4-FFF2-40B4-BE49-F238E27FC236}">
                <a16:creationId xmlns:a16="http://schemas.microsoft.com/office/drawing/2014/main" id="{13129CB7-7B0E-AEEC-5177-02F0D6341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562" y="2108594"/>
            <a:ext cx="7328554" cy="4749019"/>
          </a:xfrm>
          <a:noFill/>
        </p:spPr>
        <p:txBody>
          <a:bodyPr/>
          <a:lstStyle/>
          <a:p>
            <a:pPr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Crediamo</a:t>
            </a:r>
            <a:r>
              <a:rPr lang="it-IT" sz="2400" dirty="0">
                <a:solidFill>
                  <a:srgbClr val="002060"/>
                </a:solidFill>
              </a:rPr>
              <a:t> che quegli stati d’animo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non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ci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abbandoneranno</a:t>
            </a:r>
            <a:r>
              <a:rPr lang="it-IT" sz="2400" dirty="0">
                <a:solidFill>
                  <a:srgbClr val="002060"/>
                </a:solidFill>
              </a:rPr>
              <a:t> e, invece, </a:t>
            </a:r>
          </a:p>
          <a:p>
            <a:pPr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chemeClr val="tx1"/>
                </a:solidFill>
                <a:latin typeface="Congenial Black" panose="02000503040000020004" pitchFamily="2" charset="0"/>
              </a:rPr>
              <a:t>dopo qualche ora, o qualche giorno, </a:t>
            </a:r>
            <a:br>
              <a:rPr lang="it-IT" sz="2400" b="0" dirty="0">
                <a:solidFill>
                  <a:schemeClr val="tx1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ci rendiamo conto di avere assistito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a un capolavoro </a:t>
            </a:r>
          </a:p>
          <a:p>
            <a:pPr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ma abbiamo perso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la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passione della visione in diretta</a:t>
            </a:r>
            <a:r>
              <a:rPr lang="it-IT" sz="2400" dirty="0">
                <a:solidFill>
                  <a:srgbClr val="002060"/>
                </a:solidFill>
              </a:rPr>
              <a:t>.</a:t>
            </a:r>
          </a:p>
          <a:p>
            <a:pPr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La stessa situazione</a:t>
            </a:r>
            <a:r>
              <a:rPr lang="it-IT" sz="2400" i="1" dirty="0">
                <a:solidFill>
                  <a:srgbClr val="002060"/>
                </a:solidFill>
              </a:rPr>
              <a:t>, purtroppo</a:t>
            </a:r>
            <a:r>
              <a:rPr lang="it-IT" sz="2400" dirty="0">
                <a:solidFill>
                  <a:srgbClr val="002060"/>
                </a:solidFill>
              </a:rPr>
              <a:t>,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chemeClr val="tx1"/>
                </a:solidFill>
                <a:latin typeface="Congenial Black" panose="02000503040000020004" pitchFamily="2" charset="0"/>
              </a:rPr>
              <a:t>accade spesso con la fede</a:t>
            </a:r>
            <a:r>
              <a:rPr lang="it-IT" sz="2400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23" name="Immagine 22" descr="Immagine che contiene testo, aria aperta, cartello&#10;&#10;Descrizione generata automaticamente">
            <a:extLst>
              <a:ext uri="{FF2B5EF4-FFF2-40B4-BE49-F238E27FC236}">
                <a16:creationId xmlns:a16="http://schemas.microsoft.com/office/drawing/2014/main" id="{AA284827-E99D-3764-ED94-473A4624BA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712" y="70942"/>
            <a:ext cx="3555991" cy="1749434"/>
          </a:xfrm>
          <a:prstGeom prst="wedgeEllipseCallout">
            <a:avLst/>
          </a:prstGeom>
        </p:spPr>
      </p:pic>
    </p:spTree>
    <p:extLst>
      <p:ext uri="{BB962C8B-B14F-4D97-AF65-F5344CB8AC3E}">
        <p14:creationId xmlns:p14="http://schemas.microsoft.com/office/powerpoint/2010/main" val="385058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19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 animBg="1"/>
      <p:bldP spid="9" grpId="0" animBg="1"/>
      <p:bldP spid="11" grpId="0" animBg="1"/>
      <p:bldP spid="2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C5081F06-3D56-9FC5-F1C9-4375A93DD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C6B2B8D3-BFD1-E1E3-E630-CB3F3B82E5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0677">
            <a:off x="7145457" y="5134892"/>
            <a:ext cx="1337335" cy="24588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5" name="Immagine 4" descr="Immagine che contiene logo&#10;&#10;Descrizione generata automaticamente">
            <a:extLst>
              <a:ext uri="{FF2B5EF4-FFF2-40B4-BE49-F238E27FC236}">
                <a16:creationId xmlns:a16="http://schemas.microsoft.com/office/drawing/2014/main" id="{D1222D3F-1948-AC31-5013-E059227698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559" y="6004292"/>
            <a:ext cx="768815" cy="7200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EF947715-287B-AB99-4091-B954F389F3B4}"/>
              </a:ext>
            </a:extLst>
          </p:cNvPr>
          <p:cNvSpPr/>
          <p:nvPr/>
        </p:nvSpPr>
        <p:spPr>
          <a:xfrm>
            <a:off x="1559715" y="55134"/>
            <a:ext cx="34036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cap="none" spc="300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Padre</a:t>
            </a:r>
            <a:r>
              <a:rPr lang="it-IT" sz="4800" b="1" cap="none" spc="300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 </a:t>
            </a:r>
            <a:r>
              <a:rPr lang="it-IT" sz="4400" b="1" cap="none" spc="300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Nostro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D828F67E-625F-F02E-3A84-7495774F5469}"/>
              </a:ext>
            </a:extLst>
          </p:cNvPr>
          <p:cNvSpPr/>
          <p:nvPr/>
        </p:nvSpPr>
        <p:spPr>
          <a:xfrm flipH="1">
            <a:off x="3492900" y="1980053"/>
            <a:ext cx="7328554" cy="361874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549C3EE-FA9E-7FAC-2D5C-5B5C1280C7E6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66B9CAF6-4BFA-E5D0-D976-981314BAF655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3071482D-4487-AB79-3818-E7FA06261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653" y="968645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607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9656C04-036F-D5D0-BD96-619D506DA0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9FEAFF75-60BE-A474-A558-34E366DB0D9E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16" name="Cerchio vuoto 15">
              <a:extLst>
                <a:ext uri="{FF2B5EF4-FFF2-40B4-BE49-F238E27FC236}">
                  <a16:creationId xmlns:a16="http://schemas.microsoft.com/office/drawing/2014/main" id="{059D9B4E-127D-541F-2FD1-E040196A8021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7" name="Cerchio vuoto 16">
              <a:extLst>
                <a:ext uri="{FF2B5EF4-FFF2-40B4-BE49-F238E27FC236}">
                  <a16:creationId xmlns:a16="http://schemas.microsoft.com/office/drawing/2014/main" id="{5D5E7F1F-14CB-76EB-FADA-C1FD641B1127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8" name="Cerchio vuoto 17">
              <a:extLst>
                <a:ext uri="{FF2B5EF4-FFF2-40B4-BE49-F238E27FC236}">
                  <a16:creationId xmlns:a16="http://schemas.microsoft.com/office/drawing/2014/main" id="{CEDC452C-5079-9A63-85D0-1857640E8A9E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9" name="Cerchio vuoto 18">
              <a:extLst>
                <a:ext uri="{FF2B5EF4-FFF2-40B4-BE49-F238E27FC236}">
                  <a16:creationId xmlns:a16="http://schemas.microsoft.com/office/drawing/2014/main" id="{E557D55C-98B6-1CCC-FA7B-94A8A123617D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492DCFA9-ADF5-D152-FBFA-EA452E191442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pic>
        <p:nvPicPr>
          <p:cNvPr id="25" name="Immagine 24" descr="Immagine che contiene pavimento, interno, edificio, navata&#10;&#10;Descrizione generata automaticamente">
            <a:extLst>
              <a:ext uri="{FF2B5EF4-FFF2-40B4-BE49-F238E27FC236}">
                <a16:creationId xmlns:a16="http://schemas.microsoft.com/office/drawing/2014/main" id="{7D1984C3-639E-0D63-E6E3-DE50C5E20FF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7" t="20628" r="10835" b="26579"/>
          <a:stretch/>
        </p:blipFill>
        <p:spPr>
          <a:xfrm>
            <a:off x="-18644" y="2268654"/>
            <a:ext cx="3669329" cy="3660571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26" name="Immagine 25" descr="Immagine che contiene pavimento, interno, edificio, navata&#10;&#10;Descrizione generata automaticamente">
            <a:extLst>
              <a:ext uri="{FF2B5EF4-FFF2-40B4-BE49-F238E27FC236}">
                <a16:creationId xmlns:a16="http://schemas.microsoft.com/office/drawing/2014/main" id="{61D40757-396A-F074-AD7A-17F5FC516B1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7" t="20628" r="10835" b="51186"/>
          <a:stretch/>
        </p:blipFill>
        <p:spPr>
          <a:xfrm>
            <a:off x="5924259" y="22457"/>
            <a:ext cx="4875504" cy="2621459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22" name="Segnaposto contenuto 12">
            <a:extLst>
              <a:ext uri="{FF2B5EF4-FFF2-40B4-BE49-F238E27FC236}">
                <a16:creationId xmlns:a16="http://schemas.microsoft.com/office/drawing/2014/main" id="{13129CB7-7B0E-AEEC-5177-02F0D6341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732" y="2234676"/>
            <a:ext cx="7328554" cy="4241067"/>
          </a:xfrm>
          <a:noFill/>
        </p:spPr>
        <p:txBody>
          <a:bodyPr/>
          <a:lstStyle/>
          <a:p>
            <a:pPr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Entriamo in </a:t>
            </a:r>
            <a:r>
              <a:rPr lang="it-IT" sz="2400" dirty="0">
                <a:solidFill>
                  <a:srgbClr val="002060"/>
                </a:solidFill>
                <a:effectLst>
                  <a:glow rad="63500">
                    <a:schemeClr val="bg1">
                      <a:alpha val="70000"/>
                    </a:schemeClr>
                  </a:glow>
                </a:effectLst>
              </a:rPr>
              <a:t>una chiesa, </a:t>
            </a:r>
          </a:p>
          <a:p>
            <a:pPr lvl="1">
              <a:spcBef>
                <a:spcPts val="400"/>
              </a:spcBef>
              <a:buClr>
                <a:srgbClr val="FF0000"/>
              </a:buClr>
            </a:pPr>
            <a:r>
              <a:rPr lang="it-IT" dirty="0">
                <a:solidFill>
                  <a:srgbClr val="AF0925"/>
                </a:solidFill>
                <a:latin typeface="Congenial Black" panose="02000503040000020004" pitchFamily="2" charset="0"/>
              </a:rPr>
              <a:t>partecipiamo</a:t>
            </a:r>
            <a:r>
              <a:rPr lang="it-IT" dirty="0">
                <a:solidFill>
                  <a:srgbClr val="AF0925"/>
                </a:solidFill>
                <a:latin typeface="Congenial SemiBold" panose="02000503040000020004" pitchFamily="2" charset="0"/>
              </a:rPr>
              <a:t> alla Santa Messa </a:t>
            </a:r>
          </a:p>
          <a:p>
            <a:pPr lvl="1">
              <a:spcBef>
                <a:spcPts val="400"/>
              </a:spcBef>
              <a:buClr>
                <a:srgbClr val="FF0000"/>
              </a:buClr>
            </a:pPr>
            <a:r>
              <a:rPr lang="it-IT" dirty="0">
                <a:solidFill>
                  <a:srgbClr val="AF0925"/>
                </a:solidFill>
                <a:latin typeface="Congenial Black" panose="02000503040000020004" pitchFamily="2" charset="0"/>
              </a:rPr>
              <a:t>ascoltiamo</a:t>
            </a:r>
            <a:r>
              <a:rPr lang="it-IT" dirty="0">
                <a:solidFill>
                  <a:srgbClr val="AF0925"/>
                </a:solidFill>
                <a:latin typeface="Congenial SemiBold" panose="02000503040000020004" pitchFamily="2" charset="0"/>
              </a:rPr>
              <a:t> le letture, che </a:t>
            </a:r>
            <a:r>
              <a:rPr lang="it-IT" dirty="0">
                <a:solidFill>
                  <a:srgbClr val="AF0925"/>
                </a:solidFill>
                <a:latin typeface="Congenial Black" panose="02000503040000020004" pitchFamily="2" charset="0"/>
              </a:rPr>
              <a:t>condividiamo</a:t>
            </a:r>
            <a:r>
              <a:rPr lang="it-IT" dirty="0">
                <a:solidFill>
                  <a:srgbClr val="AF0925"/>
                </a:solidFill>
                <a:latin typeface="Congenial SemiBold" panose="02000503040000020004" pitchFamily="2" charset="0"/>
              </a:rPr>
              <a:t>, </a:t>
            </a:r>
          </a:p>
          <a:p>
            <a:pPr lvl="1">
              <a:spcBef>
                <a:spcPts val="400"/>
              </a:spcBef>
              <a:buClr>
                <a:srgbClr val="FF0000"/>
              </a:buClr>
            </a:pPr>
            <a:r>
              <a:rPr lang="it-IT" dirty="0">
                <a:solidFill>
                  <a:srgbClr val="AF0925"/>
                </a:solidFill>
                <a:latin typeface="Congenial SemiBold" panose="02000503040000020004" pitchFamily="2" charset="0"/>
              </a:rPr>
              <a:t>un’omelia </a:t>
            </a:r>
            <a:r>
              <a:rPr lang="it-IT" dirty="0">
                <a:solidFill>
                  <a:srgbClr val="AF0925"/>
                </a:solidFill>
                <a:latin typeface="Congenial Black" panose="02000503040000020004" pitchFamily="2" charset="0"/>
              </a:rPr>
              <a:t>convincente</a:t>
            </a:r>
            <a:r>
              <a:rPr lang="it-IT" dirty="0">
                <a:solidFill>
                  <a:srgbClr val="AF0925"/>
                </a:solidFill>
                <a:latin typeface="Congenial SemiBold" panose="02000503040000020004" pitchFamily="2" charset="0"/>
              </a:rPr>
              <a:t> del celebrante. </a:t>
            </a:r>
          </a:p>
          <a:p>
            <a:pPr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Usciamo ancora più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persuasi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della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necessità</a:t>
            </a:r>
            <a:r>
              <a:rPr lang="it-IT" sz="2400" dirty="0">
                <a:solidFill>
                  <a:srgbClr val="002060"/>
                </a:solidFill>
              </a:rPr>
              <a:t> di essere cristiani, </a:t>
            </a:r>
          </a:p>
          <a:p>
            <a:pPr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ma quanto dura questa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“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carica interiore</a:t>
            </a:r>
            <a:r>
              <a:rPr lang="it-IT" sz="2400" dirty="0">
                <a:solidFill>
                  <a:srgbClr val="002060"/>
                </a:solidFill>
              </a:rPr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293333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8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00"/>
                            </p:stCondLst>
                            <p:childTnLst>
                              <p:par>
                                <p:cTn id="5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2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2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" presetClass="exit" presetSubtype="3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12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19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 animBg="1"/>
      <p:bldP spid="9" grpId="0" animBg="1"/>
      <p:bldP spid="11" grpId="0" animBg="1"/>
      <p:bldP spid="22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C5081F06-3D56-9FC5-F1C9-4375A93DD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C86BB03B-7E05-34BE-EFE4-88854CD47E4B}"/>
              </a:ext>
            </a:extLst>
          </p:cNvPr>
          <p:cNvSpPr/>
          <p:nvPr/>
        </p:nvSpPr>
        <p:spPr>
          <a:xfrm flipH="1">
            <a:off x="3507875" y="1842301"/>
            <a:ext cx="7169530" cy="406689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549C3EE-FA9E-7FAC-2D5C-5B5C1280C7E6}"/>
              </a:ext>
            </a:extLst>
          </p:cNvPr>
          <p:cNvSpPr/>
          <p:nvPr/>
        </p:nvSpPr>
        <p:spPr>
          <a:xfrm rot="20673301">
            <a:off x="-639001" y="1539332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DBA195BF-DA70-1609-040F-592947BAE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179" y="680898"/>
            <a:ext cx="8293601" cy="1022862"/>
          </a:xfrm>
          <a:prstGeom prst="rect">
            <a:avLst/>
          </a:prstGeom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C6B2B8D3-BFD1-E1E3-E630-CB3F3B82E5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0677">
            <a:off x="7145457" y="5134892"/>
            <a:ext cx="1337335" cy="24588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5" name="Immagine 4" descr="Immagine che contiene logo&#10;&#10;Descrizione generata automaticamente">
            <a:extLst>
              <a:ext uri="{FF2B5EF4-FFF2-40B4-BE49-F238E27FC236}">
                <a16:creationId xmlns:a16="http://schemas.microsoft.com/office/drawing/2014/main" id="{D1222D3F-1948-AC31-5013-E059227698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559" y="6004292"/>
            <a:ext cx="768815" cy="7200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EF947715-287B-AB99-4091-B954F389F3B4}"/>
              </a:ext>
            </a:extLst>
          </p:cNvPr>
          <p:cNvSpPr/>
          <p:nvPr/>
        </p:nvSpPr>
        <p:spPr>
          <a:xfrm>
            <a:off x="1559715" y="55134"/>
            <a:ext cx="34036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cap="none" spc="300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Padre</a:t>
            </a:r>
            <a:r>
              <a:rPr lang="it-IT" sz="4800" b="1" cap="none" spc="300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 </a:t>
            </a:r>
            <a:r>
              <a:rPr lang="it-IT" sz="4400" b="1" cap="none" spc="300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Nostro</a:t>
            </a:r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66B9CAF6-4BFA-E5D0-D976-981314BAF655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alphaModFix amt="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0335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9656C04-036F-D5D0-BD96-619D506DA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9FEAFF75-60BE-A474-A558-34E366DB0D9E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492DCFA9-ADF5-D152-FBFA-EA452E191442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6" name="Cerchio vuoto 15">
              <a:extLst>
                <a:ext uri="{FF2B5EF4-FFF2-40B4-BE49-F238E27FC236}">
                  <a16:creationId xmlns:a16="http://schemas.microsoft.com/office/drawing/2014/main" id="{059D9B4E-127D-541F-2FD1-E040196A8021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7" name="Cerchio vuoto 16">
              <a:extLst>
                <a:ext uri="{FF2B5EF4-FFF2-40B4-BE49-F238E27FC236}">
                  <a16:creationId xmlns:a16="http://schemas.microsoft.com/office/drawing/2014/main" id="{5D5E7F1F-14CB-76EB-FADA-C1FD641B1127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8" name="Cerchio vuoto 17">
              <a:extLst>
                <a:ext uri="{FF2B5EF4-FFF2-40B4-BE49-F238E27FC236}">
                  <a16:creationId xmlns:a16="http://schemas.microsoft.com/office/drawing/2014/main" id="{CEDC452C-5079-9A63-85D0-1857640E8A9E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9" name="Cerchio vuoto 18">
              <a:extLst>
                <a:ext uri="{FF2B5EF4-FFF2-40B4-BE49-F238E27FC236}">
                  <a16:creationId xmlns:a16="http://schemas.microsoft.com/office/drawing/2014/main" id="{E557D55C-98B6-1CCC-FA7B-94A8A123617D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22" name="Segnaposto contenuto 12">
            <a:extLst>
              <a:ext uri="{FF2B5EF4-FFF2-40B4-BE49-F238E27FC236}">
                <a16:creationId xmlns:a16="http://schemas.microsoft.com/office/drawing/2014/main" id="{13129CB7-7B0E-AEEC-5177-02F0D6341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904" y="2030458"/>
            <a:ext cx="7538642" cy="4426172"/>
          </a:xfrm>
          <a:noFill/>
        </p:spPr>
        <p:txBody>
          <a:bodyPr/>
          <a:lstStyle/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Se la consapevolezza della presenza di Gesù Allenatore fosse costante,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	</a:t>
            </a:r>
            <a:r>
              <a:rPr lang="it-IT" sz="2400" dirty="0">
                <a:solidFill>
                  <a:srgbClr val="AF0925"/>
                </a:solidFill>
                <a:latin typeface="Congenial Black" panose="02000503040000020004" pitchFamily="2" charset="0"/>
              </a:rPr>
              <a:t>ricorderemmo sempre una domanda: </a:t>
            </a:r>
          </a:p>
          <a:p>
            <a:pPr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“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In questo momento, </a:t>
            </a:r>
            <a:b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</a:b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  sto seguendo le sue indicazioni</a:t>
            </a:r>
            <a:r>
              <a:rPr lang="it-IT" sz="2400" dirty="0">
                <a:solidFill>
                  <a:srgbClr val="002060"/>
                </a:solidFill>
              </a:rPr>
              <a:t>?”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Invece, siamo come “elastici”: 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un po’ ci </a:t>
            </a:r>
            <a:r>
              <a:rPr lang="it-IT" dirty="0">
                <a:solidFill>
                  <a:srgbClr val="002060"/>
                </a:solidFill>
                <a:latin typeface="Congenial Black" panose="02000503040000020004" pitchFamily="2" charset="0"/>
              </a:rPr>
              <a:t>avviciniamo</a:t>
            </a: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, 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un po’ ci </a:t>
            </a:r>
            <a:r>
              <a:rPr lang="it-IT" dirty="0">
                <a:solidFill>
                  <a:srgbClr val="002060"/>
                </a:solidFill>
                <a:latin typeface="Congenial Black" panose="02000503040000020004" pitchFamily="2" charset="0"/>
              </a:rPr>
              <a:t>allontaniamo</a:t>
            </a: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 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dal “piano” che Lui ci consiglia per vincere.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AF0925"/>
                </a:solidFill>
                <a:latin typeface="Congenial Black" panose="02000503040000020004" pitchFamily="2" charset="0"/>
              </a:rPr>
              <a:t>«Io sono il pane della vita. </a:t>
            </a:r>
            <a:br>
              <a:rPr lang="it-IT" sz="2400" dirty="0">
                <a:solidFill>
                  <a:srgbClr val="AF0925"/>
                </a:solidFill>
                <a:latin typeface="Congenial Black" panose="02000503040000020004" pitchFamily="2" charset="0"/>
              </a:rPr>
            </a:br>
            <a:r>
              <a:rPr lang="it-IT" sz="2400" dirty="0">
                <a:solidFill>
                  <a:srgbClr val="AF0925"/>
                </a:solidFill>
                <a:latin typeface="Congenial Black" panose="02000503040000020004" pitchFamily="2" charset="0"/>
              </a:rPr>
              <a:t>Chi viene a me non avrà più fame </a:t>
            </a:r>
            <a:br>
              <a:rPr lang="it-IT" sz="2400" dirty="0">
                <a:solidFill>
                  <a:srgbClr val="AF0925"/>
                </a:solidFill>
                <a:latin typeface="Congenial Black" panose="02000503040000020004" pitchFamily="2" charset="0"/>
              </a:rPr>
            </a:br>
            <a:r>
              <a:rPr lang="it-IT" sz="2400" dirty="0">
                <a:solidFill>
                  <a:srgbClr val="AF0925"/>
                </a:solidFill>
                <a:latin typeface="Congenial Black" panose="02000503040000020004" pitchFamily="2" charset="0"/>
              </a:rPr>
              <a:t>e chi crede in me </a:t>
            </a:r>
            <a:r>
              <a:rPr lang="it-IT" sz="2400" dirty="0">
                <a:solidFill>
                  <a:srgbClr val="002060"/>
                </a:solidFill>
              </a:rPr>
              <a:t> …”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3071482D-4487-AB79-3818-E7FA06261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e 23">
            <a:extLst>
              <a:ext uri="{FF2B5EF4-FFF2-40B4-BE49-F238E27FC236}">
                <a16:creationId xmlns:a16="http://schemas.microsoft.com/office/drawing/2014/main" id="{9619AA0F-D632-FD65-3E3D-9AC2CD057C92}"/>
              </a:ext>
            </a:extLst>
          </p:cNvPr>
          <p:cNvSpPr/>
          <p:nvPr/>
        </p:nvSpPr>
        <p:spPr>
          <a:xfrm>
            <a:off x="2381734" y="722904"/>
            <a:ext cx="229411" cy="231108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7568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00"/>
                            </p:stCondLst>
                            <p:childTnLst>
                              <p:par>
                                <p:cTn id="5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00"/>
                            </p:stCondLst>
                            <p:childTnLst>
                              <p:par>
                                <p:cTn id="5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19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700"/>
                            </p:stCondLst>
                            <p:childTnLst>
                              <p:par>
                                <p:cTn id="8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200"/>
                            </p:stCondLst>
                            <p:childTnLst>
                              <p:par>
                                <p:cTn id="8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67 -0.00139 L 0.02367 -0.00116 C 0.02837 -0.00185 0.03308 -0.00185 0.03778 -0.00278 C 0.05057 -0.00509 0.03572 -0.00671 0.04969 -0.00393 C 0.05233 -0.00185 0.05498 0.00023 0.05763 0.00232 C 0.05836 0.00278 0.0591 0.00347 0.05998 0.00347 C 0.07218 0.00347 0.08423 0.00255 0.09643 0.00232 C 0.09981 0.00139 0.10584 -2.22222E-6 0.10907 -0.00023 C 0.11642 -0.00092 0.12377 -0.00116 0.13127 -0.00139 C 0.1323 -0.00069 0.13333 -2.22222E-6 0.13436 0.00093 C 0.13524 0.00162 0.13583 0.00301 0.13671 0.00347 C 0.14009 0.00509 0.14568 0.00602 0.14935 0.00718 L 0.16126 0.01088 C 0.16096 0.00996 0.15817 0.00417 0.16052 0.00232 C 0.16126 0.00162 0.16214 0.00301 0.16287 0.00347 C 0.16229 0.00602 0.16214 0.0088 0.16126 0.01088 C 0.16052 0.01273 0.15949 0.01459 0.15817 0.01459 C 0.14024 0.01621 0.1223 0.01551 0.10437 0.01597 C 0.10408 0.01597 0.09143 0.01806 0.08776 0.01968 C 0.08364 0.02153 0.0807 0.02408 0.07659 0.02477 C 0.06983 0.0257 0.06292 0.02639 0.05601 0.02709 C 0.05233 0.02963 0.04778 0.03009 0.04498 0.03472 C 0.04263 0.03843 0.03955 0.04121 0.03778 0.04584 C 0.03484 0.05394 0.03646 0.05023 0.03308 0.05718 C 0.03367 0.06505 0.03308 0.07315 0.0347 0.08079 C 0.03543 0.08403 0.03793 0.08565 0.0394 0.0882 C 0.04087 0.09051 0.04204 0.09306 0.04337 0.0956 C 0.04631 0.10162 0.04396 0.1 0.04969 0.10695 C 0.05145 0.10903 0.05336 0.11042 0.05527 0.11181 C 0.05763 0.11366 0.05983 0.11551 0.06233 0.1169 C 0.06527 0.11829 0.07086 0.11968 0.07424 0.1206 C 0.07718 0.12014 0.08012 0.11991 0.08291 0.11945 C 0.08482 0.11898 0.08658 0.11806 0.08849 0.11806 C 0.0954 0.11806 0.10217 0.11898 0.10907 0.11945 C 0.13406 0.12847 0.11216 0.12176 0.16214 0.12176 C 0.17081 0.12176 0.17948 0.12269 0.18816 0.12315 L 0.24593 0.1206 C 0.2496 0.12037 0.25328 0.11829 0.25695 0.11806 L 0.30766 0.11945 C 0.34044 0.1169 0.32912 0.12084 0.3425 0.11574 C 0.34324 0.11366 0.34456 0.11181 0.34485 0.10949 C 0.34529 0.10579 0.34426 0.09977 0.34162 0.09815 C 0.33941 0.09676 0.33691 0.09653 0.33456 0.0956 C 0.3325 0.09491 0.33045 0.09329 0.32824 0.09329 C 0.31001 0.09167 0.29179 0.09144 0.27356 0.09074 C 0.25798 0.08727 0.27591 0.09074 0.24122 0.09074 C 0.23696 0.09074 0.2327 0.08982 0.22858 0.08935 C 0.22667 0.08866 0.22461 0.08866 0.22299 0.08704 C 0.21682 0.08056 0.22094 0.08125 0.21741 0.0757 C 0.21682 0.07477 0.21594 0.07408 0.21506 0.07338 C 0.21476 0.07199 0.21462 0.0706 0.21432 0.06945 C 0.21315 0.06597 0.21212 0.06482 0.21035 0.06204 C 0.21006 0.05996 0.20976 0.05787 0.20947 0.05579 C 0.20932 0.05417 0.20874 0.05255 0.20874 0.05093 C 0.20874 0.04329 0.20918 0.03588 0.20947 0.02847 C 0.20962 0.02662 0.20976 0.02477 0.21035 0.02338 C 0.21226 0.01922 0.21403 0.01968 0.21667 0.01852 C 0.22299 0.01528 0.22887 0.01111 0.23564 0.01088 L 0.30928 0.00972 L 0.32266 0.00718 C 0.32986 0.00648 0.33691 0.00602 0.34412 0.00602 L 0.44451 0.00463 L 0.49435 0.00347 C 0.49567 0.00347 0.49699 0.00278 0.49831 0.00232 L 0.50552 -0.00023 C 0.50787 0.00209 0.51154 0.00417 0.51184 0.00972 C 0.51198 0.01227 0.51081 0.01459 0.51022 0.01713 C 0.50757 0.01667 0.50493 0.0169 0.50228 0.01597 C 0.49978 0.01505 0.49758 0.01343 0.49523 0.01227 C 0.49317 0.01134 0.49096 0.01042 0.48891 0.00972 C 0.48347 0.0081 0.47773 0.00695 0.4723 0.00602 L 0.44922 0.00718 C 0.44304 0.00764 0.44319 0.00834 0.43819 0.00972 C 0.43261 0.01134 0.43275 0.01111 0.42629 0.01227 C 0.41879 0.0169 0.42408 0.01412 0.41129 0.01713 C 0.40056 0.01968 0.4135 0.0169 0.39939 0.02084 C 0.39601 0.02199 0.39263 0.02269 0.3891 0.02338 C 0.38675 0.02593 0.38586 0.02616 0.38439 0.03079 C 0.38366 0.03334 0.38351 0.03588 0.38278 0.03843 C 0.38219 0.04051 0.38131 0.04259 0.38042 0.04468 C 0.38013 0.04746 0.37998 0.05047 0.37969 0.05324 C 0.3794 0.05579 0.37881 0.05834 0.37881 0.06088 C 0.37969 0.08195 0.37778 0.08496 0.38366 0.0956 C 0.38439 0.09699 0.38498 0.09861 0.38601 0.09954 C 0.38822 0.10139 0.39071 0.10301 0.39307 0.1044 C 0.39542 0.10579 0.39792 0.10695 0.40027 0.1081 C 0.40835 0.10764 0.41659 0.10764 0.42482 0.10695 C 0.44878 0.1044 0.42452 0.10324 0.44848 0.10556 C 0.44951 0.10602 0.45069 0.10625 0.45172 0.10695 C 0.45348 0.1081 0.45524 0.10972 0.45716 0.11065 C 0.45921 0.11158 0.46142 0.11134 0.46348 0.11181 C 0.46612 0.1125 0.46877 0.11366 0.47141 0.11435 L 0.5086 0.1132 C 0.51125 0.11297 0.5139 0.11181 0.51654 0.11181 C 0.5211 0.11227 0.52551 0.11389 0.53006 0.11435 C 0.53609 0.11505 0.54212 0.11528 0.54815 0.11574 L 0.62811 0.11435 C 0.62943 0.11435 0.63076 0.11343 0.63208 0.1132 C 0.63414 0.11273 0.63634 0.11227 0.6384 0.11181 C 0.64634 0.11065 0.65427 0.10903 0.66207 0.1081 C 0.67721 0.10648 0.67 0.10741 0.68353 0.10556 C 0.68676 0.10394 0.69088 0.10301 0.6875 0.0919 C 0.68647 0.08889 0.68323 0.08982 0.68117 0.08935 C 0.67294 0.0882 0.66471 0.08773 0.65663 0.08704 C 0.6531 0.0875 0.64972 0.0875 0.64634 0.0882 C 0.64413 0.08866 0.64222 0.09051 0.64002 0.09074 C 0.63575 0.09097 0.63149 0.08982 0.62737 0.08935 C 0.62488 0.08866 0.62267 0.0875 0.62017 0.08704 C 0.61547 0.08588 0.61076 0.08542 0.60591 0.08449 C 0.60415 0.08403 0.60224 0.0838 0.60047 0.08334 C 0.59827 0.08264 0.59621 0.08172 0.59415 0.08079 C 0.59224 0.07986 0.59048 0.07871 0.58857 0.07824 C 0.58622 0.07755 0.58386 0.07732 0.58137 0.07709 C 0.57754 0.075 0.57519 0.07361 0.57108 0.07199 C 0.56226 0.06852 0.57269 0.07361 0.5624 0.06829 C 0.56196 0.06667 0.56123 0.06505 0.56079 0.0632 C 0.56005 0.05972 0.5599 0.05301 0.55932 0.04954 C 0.55888 0.04746 0.55829 0.04537 0.5577 0.04329 C 0.55799 0.03472 0.55652 0.02547 0.55843 0.01713 C 0.55888 0.01574 0.56623 0.0088 0.56872 0.00718 C 0.57446 0.00371 0.57696 0.00371 0.58386 0.00232 C 0.59871 -0.00092 0.61003 0.00023 0.62737 -0.00023 C 0.64472 -0.00324 0.62296 0.00047 0.6431 -0.00278 C 0.64546 -0.00324 0.64795 -0.00347 0.65031 -0.00393 C 0.66265 -0.00347 0.67515 -0.0037 0.6875 -0.00278 C 0.69014 -0.00254 0.69264 -0.00069 0.69543 -0.00023 C 0.70146 0.0007 0.70749 0.00047 0.71351 0.00093 C 0.72027 0.00301 0.71557 0.00185 0.72468 0.00347 C 0.72674 0.00394 0.72998 0.00162 0.73101 0.00463 C 0.73174 0.00718 0.72777 0.00718 0.72615 0.00857 L 0.72777 0.00232 " pathEditMode="relative" rAng="0" ptsTypes="AAAAAAAAAAAAAAAAAAAAAAAAAAAAAAAAAAAAAAAAAAAAAAAAAAAAAAAAAAAAAAAAAAAAAAAAAAAAAAAAAAAAAAAAAAAAAAAAAAAAAAAAAAAAAAAAAAAAAAAAAAAAAAAAAAA">
                                      <p:cBhvr>
                                        <p:cTn id="85" dur="4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67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300"/>
                            </p:stCondLst>
                            <p:childTnLst>
                              <p:par>
                                <p:cTn id="8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" grpId="0" animBg="1"/>
      <p:bldP spid="8" grpId="0"/>
      <p:bldP spid="11" grpId="0" animBg="1"/>
      <p:bldP spid="22" grpId="0" uiExpand="1" build="p"/>
      <p:bldP spid="24" grpId="0" animBg="1"/>
      <p:bldP spid="24" grpId="1" animBg="1"/>
      <p:bldP spid="24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E75CAAD6-B1AD-B123-403D-E1E89D687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031" name="Immagine 1030">
            <a:extLst>
              <a:ext uri="{FF2B5EF4-FFF2-40B4-BE49-F238E27FC236}">
                <a16:creationId xmlns:a16="http://schemas.microsoft.com/office/drawing/2014/main" id="{671FF401-66F5-A752-1CCE-F33EAAFE00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9731">
            <a:off x="7284041" y="4975003"/>
            <a:ext cx="1370547" cy="2766855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728708BE-31AE-5FBC-8700-524D895958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204" y="6040565"/>
            <a:ext cx="774286" cy="7200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tangolo 4">
            <a:extLst>
              <a:ext uri="{FF2B5EF4-FFF2-40B4-BE49-F238E27FC236}">
                <a16:creationId xmlns:a16="http://schemas.microsoft.com/office/drawing/2014/main" id="{80BF1D8E-FB89-2412-601C-DD40E7E521E1}"/>
              </a:ext>
            </a:extLst>
          </p:cNvPr>
          <p:cNvSpPr/>
          <p:nvPr/>
        </p:nvSpPr>
        <p:spPr>
          <a:xfrm>
            <a:off x="1495957" y="35623"/>
            <a:ext cx="39260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c</a:t>
            </a:r>
            <a:r>
              <a:rPr lang="it-IT" sz="4400" b="1" cap="none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he</a:t>
            </a:r>
            <a:r>
              <a:rPr lang="it-IT" sz="4400" b="1" cap="none" spc="300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 sei nei Cieli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B29A9C4-65E3-67CC-A0C3-F52974E57A2F}"/>
              </a:ext>
            </a:extLst>
          </p:cNvPr>
          <p:cNvSpPr/>
          <p:nvPr/>
        </p:nvSpPr>
        <p:spPr>
          <a:xfrm flipH="1">
            <a:off x="3407025" y="1750781"/>
            <a:ext cx="7328554" cy="424106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Figura a mano libera: forma 25">
            <a:extLst>
              <a:ext uri="{FF2B5EF4-FFF2-40B4-BE49-F238E27FC236}">
                <a16:creationId xmlns:a16="http://schemas.microsoft.com/office/drawing/2014/main" id="{62D7C3FC-B8F8-1F77-8BF7-361C23DBB597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7" name="Figura a mano libera: forma 26">
            <a:extLst>
              <a:ext uri="{FF2B5EF4-FFF2-40B4-BE49-F238E27FC236}">
                <a16:creationId xmlns:a16="http://schemas.microsoft.com/office/drawing/2014/main" id="{117E26FB-6C80-8358-0B24-A380971B135A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D7D8DD6E-E301-E35E-A3FD-A9BEA017F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607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1CF69E66-B8C3-7CC5-FE60-F614B05663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grpSp>
        <p:nvGrpSpPr>
          <p:cNvPr id="20" name="Gruppo 19">
            <a:extLst>
              <a:ext uri="{FF2B5EF4-FFF2-40B4-BE49-F238E27FC236}">
                <a16:creationId xmlns:a16="http://schemas.microsoft.com/office/drawing/2014/main" id="{701D863F-BBEA-4E2F-2602-6126B4D8695A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21" name="Cerchio vuoto 20">
              <a:extLst>
                <a:ext uri="{FF2B5EF4-FFF2-40B4-BE49-F238E27FC236}">
                  <a16:creationId xmlns:a16="http://schemas.microsoft.com/office/drawing/2014/main" id="{B14E2326-BFE4-ABD9-02CB-CB03BFE6C9D6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22" name="Cerchio vuoto 21">
              <a:extLst>
                <a:ext uri="{FF2B5EF4-FFF2-40B4-BE49-F238E27FC236}">
                  <a16:creationId xmlns:a16="http://schemas.microsoft.com/office/drawing/2014/main" id="{A2FEBF89-1A05-C24B-E59E-5AB0F53FF0B4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23" name="Cerchio vuoto 22">
              <a:extLst>
                <a:ext uri="{FF2B5EF4-FFF2-40B4-BE49-F238E27FC236}">
                  <a16:creationId xmlns:a16="http://schemas.microsoft.com/office/drawing/2014/main" id="{C4B1A980-CFF5-041C-1D64-42B3BE2B80DC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24" name="Cerchio vuoto 23">
              <a:extLst>
                <a:ext uri="{FF2B5EF4-FFF2-40B4-BE49-F238E27FC236}">
                  <a16:creationId xmlns:a16="http://schemas.microsoft.com/office/drawing/2014/main" id="{D1C5A36B-2C30-DBF7-3173-463E6042D469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25" name="Cerchio vuoto 24">
              <a:extLst>
                <a:ext uri="{FF2B5EF4-FFF2-40B4-BE49-F238E27FC236}">
                  <a16:creationId xmlns:a16="http://schemas.microsoft.com/office/drawing/2014/main" id="{FFA43580-FDB9-2C04-CD12-36C21D1C511F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3" name="Segnaposto contenuto 12">
            <a:extLst>
              <a:ext uri="{FF2B5EF4-FFF2-40B4-BE49-F238E27FC236}">
                <a16:creationId xmlns:a16="http://schemas.microsoft.com/office/drawing/2014/main" id="{DF4B2AAE-509C-4CE0-799D-FA719813F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9515" y="2208179"/>
            <a:ext cx="7328554" cy="4478059"/>
          </a:xfrm>
          <a:noFill/>
        </p:spPr>
        <p:txBody>
          <a:bodyPr/>
          <a:lstStyle/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Gesù Allenatore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nel parlare del trionfo finale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	</a:t>
            </a:r>
            <a:r>
              <a:rPr lang="it-IT" sz="1600" dirty="0">
                <a:solidFill>
                  <a:srgbClr val="FF0000"/>
                </a:solidFill>
                <a:latin typeface="Congenial Black" panose="02000503040000020004" pitchFamily="2" charset="0"/>
              </a:rPr>
              <a:t>►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 Paradiso che ci spetta </a:t>
            </a:r>
            <a:endParaRPr lang="it-IT" sz="2400" dirty="0">
              <a:solidFill>
                <a:srgbClr val="002060"/>
              </a:solidFill>
            </a:endParaRPr>
          </a:p>
          <a:p>
            <a:pPr marL="809625" lvl="1" indent="-27305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8A141F"/>
                </a:solidFill>
                <a:latin typeface="Congenial Black" panose="02000503040000020004" pitchFamily="2" charset="0"/>
              </a:rPr>
              <a:t>dopo avere giocato </a:t>
            </a:r>
            <a:r>
              <a:rPr lang="it-IT" dirty="0">
                <a:solidFill>
                  <a:srgbClr val="8A141F"/>
                </a:solidFill>
                <a:latin typeface="Congenial SemiBold" panose="02000503040000020004" pitchFamily="2" charset="0"/>
              </a:rPr>
              <a:t>le partite quotidiane</a:t>
            </a:r>
            <a:r>
              <a:rPr lang="it-IT" sz="2000" dirty="0">
                <a:solidFill>
                  <a:srgbClr val="002060"/>
                </a:solidFill>
              </a:rPr>
              <a:t>, 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è perfettamente in linea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con i libri precedenti della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Bibbia</a:t>
            </a:r>
            <a:r>
              <a:rPr lang="it-IT" sz="2400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80000"/>
              </a:lnSpc>
              <a:spcBef>
                <a:spcPts val="8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motivo dominante </a:t>
            </a:r>
            <a:r>
              <a:rPr lang="it-IT" sz="2000" i="1" dirty="0">
                <a:solidFill>
                  <a:srgbClr val="002060"/>
                </a:solidFill>
              </a:rPr>
              <a:t>(discorsi), </a:t>
            </a:r>
            <a:r>
              <a:rPr lang="it-IT" sz="2400" dirty="0">
                <a:solidFill>
                  <a:srgbClr val="002060"/>
                </a:solidFill>
              </a:rPr>
              <a:t>è il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passaggio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</a:pPr>
            <a:r>
              <a:rPr lang="it-IT" dirty="0">
                <a:solidFill>
                  <a:srgbClr val="8A141F"/>
                </a:solidFill>
                <a:latin typeface="Congenial SemiBold" panose="02000503040000020004" pitchFamily="2" charset="0"/>
              </a:rPr>
              <a:t>da una </a:t>
            </a:r>
            <a:r>
              <a:rPr lang="it-IT" dirty="0">
                <a:solidFill>
                  <a:srgbClr val="8A141F"/>
                </a:solidFill>
                <a:latin typeface="Congenial Black" panose="02000503040000020004" pitchFamily="2" charset="0"/>
              </a:rPr>
              <a:t>dimensione terrena </a:t>
            </a:r>
            <a:br>
              <a:rPr lang="it-IT" dirty="0">
                <a:solidFill>
                  <a:srgbClr val="8A141F"/>
                </a:solidFill>
                <a:latin typeface="Congenial SemiBold" panose="02000503040000020004" pitchFamily="2" charset="0"/>
              </a:rPr>
            </a:br>
            <a:r>
              <a:rPr lang="it-IT" dirty="0">
                <a:solidFill>
                  <a:srgbClr val="1A1AAC"/>
                </a:solidFill>
                <a:latin typeface="Congenial SemiBold" panose="02000503040000020004" pitchFamily="2" charset="0"/>
              </a:rPr>
              <a:t>nella quale è presente la </a:t>
            </a:r>
            <a:r>
              <a:rPr lang="it-IT" dirty="0">
                <a:solidFill>
                  <a:srgbClr val="1A1AAC"/>
                </a:solidFill>
                <a:latin typeface="Congenial Black" panose="02000503040000020004" pitchFamily="2" charset="0"/>
              </a:rPr>
              <a:t>sofferenza</a:t>
            </a:r>
            <a:r>
              <a:rPr lang="it-IT" dirty="0">
                <a:solidFill>
                  <a:srgbClr val="1A1AAC"/>
                </a:solidFill>
                <a:latin typeface="Congenial SemiBold" panose="02000503040000020004" pitchFamily="2" charset="0"/>
              </a:rPr>
              <a:t>, 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</a:pPr>
            <a:r>
              <a:rPr lang="it-IT" dirty="0">
                <a:solidFill>
                  <a:srgbClr val="8A141F"/>
                </a:solidFill>
                <a:latin typeface="Congenial SemiBold" panose="02000503040000020004" pitchFamily="2" charset="0"/>
              </a:rPr>
              <a:t>a </a:t>
            </a:r>
            <a:r>
              <a:rPr lang="it-IT" dirty="0">
                <a:solidFill>
                  <a:srgbClr val="8A141F"/>
                </a:solidFill>
                <a:latin typeface="Congenial Black" panose="02000503040000020004" pitchFamily="2" charset="0"/>
              </a:rPr>
              <a:t>una soprannaturale </a:t>
            </a:r>
            <a:br>
              <a:rPr lang="it-IT" dirty="0">
                <a:solidFill>
                  <a:srgbClr val="8A141F"/>
                </a:solidFill>
                <a:latin typeface="Congenial SemiBold" panose="02000503040000020004" pitchFamily="2" charset="0"/>
              </a:rPr>
            </a:br>
            <a:r>
              <a:rPr lang="it-IT" dirty="0">
                <a:solidFill>
                  <a:srgbClr val="1A1AAC"/>
                </a:solidFill>
                <a:latin typeface="Congenial SemiBold" panose="02000503040000020004" pitchFamily="2" charset="0"/>
              </a:rPr>
              <a:t>nella quale è presente solo la </a:t>
            </a:r>
            <a:r>
              <a:rPr lang="it-IT" dirty="0">
                <a:solidFill>
                  <a:srgbClr val="1A1AAC"/>
                </a:solidFill>
                <a:latin typeface="Congenial Black" panose="02000503040000020004" pitchFamily="2" charset="0"/>
              </a:rPr>
              <a:t>felicità</a:t>
            </a:r>
            <a:r>
              <a:rPr lang="it-IT" dirty="0">
                <a:solidFill>
                  <a:srgbClr val="1A1AAC"/>
                </a:solidFill>
                <a:latin typeface="Congenial SemiBold" panose="02000503040000020004" pitchFamily="2" charset="0"/>
              </a:rPr>
              <a:t>.</a:t>
            </a:r>
          </a:p>
        </p:txBody>
      </p:sp>
      <p:pic>
        <p:nvPicPr>
          <p:cNvPr id="13" name="Immagine 12" descr="Immagine che contiene logo&#10;&#10;Descrizione generata automaticamente">
            <a:extLst>
              <a:ext uri="{FF2B5EF4-FFF2-40B4-BE49-F238E27FC236}">
                <a16:creationId xmlns:a16="http://schemas.microsoft.com/office/drawing/2014/main" id="{D5E61800-9836-F5D0-ABB1-30C9AB7D1D0F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065" y="183689"/>
            <a:ext cx="1459995" cy="2188468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800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1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1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26" grpId="0" animBg="1"/>
      <p:bldP spid="27" grpId="0" animBg="1"/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E75CAAD6-B1AD-B123-403D-E1E89D687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031" name="Immagine 1030">
            <a:extLst>
              <a:ext uri="{FF2B5EF4-FFF2-40B4-BE49-F238E27FC236}">
                <a16:creationId xmlns:a16="http://schemas.microsoft.com/office/drawing/2014/main" id="{671FF401-66F5-A752-1CCE-F33EAAFE00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9731">
            <a:off x="7284041" y="4975003"/>
            <a:ext cx="1370547" cy="2766855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728708BE-31AE-5FBC-8700-524D895958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204" y="6040565"/>
            <a:ext cx="774286" cy="7200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tangolo 4">
            <a:extLst>
              <a:ext uri="{FF2B5EF4-FFF2-40B4-BE49-F238E27FC236}">
                <a16:creationId xmlns:a16="http://schemas.microsoft.com/office/drawing/2014/main" id="{80BF1D8E-FB89-2412-601C-DD40E7E521E1}"/>
              </a:ext>
            </a:extLst>
          </p:cNvPr>
          <p:cNvSpPr/>
          <p:nvPr/>
        </p:nvSpPr>
        <p:spPr>
          <a:xfrm>
            <a:off x="1495957" y="35623"/>
            <a:ext cx="39260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c</a:t>
            </a:r>
            <a:r>
              <a:rPr lang="it-IT" sz="4400" b="1" cap="none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he</a:t>
            </a:r>
            <a:r>
              <a:rPr lang="it-IT" sz="4400" b="1" cap="none" spc="300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 sei nei Cieli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2330208-911C-5587-C141-606B6DD6562B}"/>
              </a:ext>
            </a:extLst>
          </p:cNvPr>
          <p:cNvSpPr/>
          <p:nvPr/>
        </p:nvSpPr>
        <p:spPr>
          <a:xfrm flipH="1">
            <a:off x="3492900" y="1791741"/>
            <a:ext cx="7328554" cy="40539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Figura a mano libera: forma 25">
            <a:extLst>
              <a:ext uri="{FF2B5EF4-FFF2-40B4-BE49-F238E27FC236}">
                <a16:creationId xmlns:a16="http://schemas.microsoft.com/office/drawing/2014/main" id="{62D7C3FC-B8F8-1F77-8BF7-361C23DBB597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7" name="Figura a mano libera: forma 26">
            <a:extLst>
              <a:ext uri="{FF2B5EF4-FFF2-40B4-BE49-F238E27FC236}">
                <a16:creationId xmlns:a16="http://schemas.microsoft.com/office/drawing/2014/main" id="{117E26FB-6C80-8358-0B24-A380971B135A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D7D8DD6E-E301-E35E-A3FD-A9BEA017F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607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1CF69E66-B8C3-7CC5-FE60-F614B05663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grpSp>
        <p:nvGrpSpPr>
          <p:cNvPr id="20" name="Gruppo 19">
            <a:extLst>
              <a:ext uri="{FF2B5EF4-FFF2-40B4-BE49-F238E27FC236}">
                <a16:creationId xmlns:a16="http://schemas.microsoft.com/office/drawing/2014/main" id="{701D863F-BBEA-4E2F-2602-6126B4D8695A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21" name="Cerchio vuoto 20">
              <a:extLst>
                <a:ext uri="{FF2B5EF4-FFF2-40B4-BE49-F238E27FC236}">
                  <a16:creationId xmlns:a16="http://schemas.microsoft.com/office/drawing/2014/main" id="{B14E2326-BFE4-ABD9-02CB-CB03BFE6C9D6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22" name="Cerchio vuoto 21">
              <a:extLst>
                <a:ext uri="{FF2B5EF4-FFF2-40B4-BE49-F238E27FC236}">
                  <a16:creationId xmlns:a16="http://schemas.microsoft.com/office/drawing/2014/main" id="{A2FEBF89-1A05-C24B-E59E-5AB0F53FF0B4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23" name="Cerchio vuoto 22">
              <a:extLst>
                <a:ext uri="{FF2B5EF4-FFF2-40B4-BE49-F238E27FC236}">
                  <a16:creationId xmlns:a16="http://schemas.microsoft.com/office/drawing/2014/main" id="{C4B1A980-CFF5-041C-1D64-42B3BE2B80DC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24" name="Cerchio vuoto 23">
              <a:extLst>
                <a:ext uri="{FF2B5EF4-FFF2-40B4-BE49-F238E27FC236}">
                  <a16:creationId xmlns:a16="http://schemas.microsoft.com/office/drawing/2014/main" id="{D1C5A36B-2C30-DBF7-3173-463E6042D469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25" name="Cerchio vuoto 24">
              <a:extLst>
                <a:ext uri="{FF2B5EF4-FFF2-40B4-BE49-F238E27FC236}">
                  <a16:creationId xmlns:a16="http://schemas.microsoft.com/office/drawing/2014/main" id="{FFA43580-FDB9-2C04-CD12-36C21D1C511F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3" name="Segnaposto contenuto 12">
            <a:extLst>
              <a:ext uri="{FF2B5EF4-FFF2-40B4-BE49-F238E27FC236}">
                <a16:creationId xmlns:a16="http://schemas.microsoft.com/office/drawing/2014/main" id="{DF4B2AAE-509C-4CE0-799D-FA719813F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732" y="1912303"/>
            <a:ext cx="7328554" cy="4323647"/>
          </a:xfrm>
          <a:noFill/>
        </p:spPr>
        <p:txBody>
          <a:bodyPr/>
          <a:lstStyle/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Nel libro di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Isaia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sz="2200" dirty="0">
                <a:solidFill>
                  <a:srgbClr val="002060"/>
                </a:solidFill>
                <a:latin typeface="Congenial SemiBold" panose="02000503040000020004" pitchFamily="2" charset="0"/>
              </a:rPr>
              <a:t>è significativo l’esempio della donna che </a:t>
            </a:r>
            <a:br>
              <a:rPr lang="it-IT" sz="2200" dirty="0">
                <a:solidFill>
                  <a:srgbClr val="002060"/>
                </a:solidFill>
                <a:latin typeface="Congenial SemiBold" panose="02000503040000020004" pitchFamily="2" charset="0"/>
              </a:rPr>
            </a:br>
            <a:r>
              <a:rPr lang="it-IT" sz="2200" dirty="0">
                <a:solidFill>
                  <a:srgbClr val="002060"/>
                </a:solidFill>
                <a:latin typeface="Congenial SemiBold" panose="02000503040000020004" pitchFamily="2" charset="0"/>
              </a:rPr>
              <a:t>«quando giunge al parto si contorce </a:t>
            </a:r>
            <a:br>
              <a:rPr lang="it-IT" sz="2200" dirty="0">
                <a:solidFill>
                  <a:srgbClr val="002060"/>
                </a:solidFill>
                <a:latin typeface="Congenial SemiBold" panose="02000503040000020004" pitchFamily="2" charset="0"/>
              </a:rPr>
            </a:br>
            <a:r>
              <a:rPr lang="it-IT" sz="2200" dirty="0">
                <a:solidFill>
                  <a:srgbClr val="002060"/>
                </a:solidFill>
                <a:latin typeface="Congenial SemiBold" panose="02000503040000020004" pitchFamily="2" charset="0"/>
              </a:rPr>
              <a:t>e </a:t>
            </a:r>
            <a:r>
              <a:rPr lang="it-IT" sz="2200" dirty="0">
                <a:solidFill>
                  <a:srgbClr val="FF0000"/>
                </a:solidFill>
                <a:latin typeface="Congenial Black" panose="02000503040000020004" pitchFamily="2" charset="0"/>
              </a:rPr>
              <a:t>grida per il dolore</a:t>
            </a:r>
            <a:r>
              <a:rPr lang="it-IT" sz="2200" dirty="0">
                <a:solidFill>
                  <a:srgbClr val="002060"/>
                </a:solidFill>
                <a:latin typeface="Congenial SemiBold" panose="02000503040000020004" pitchFamily="2" charset="0"/>
              </a:rPr>
              <a:t>» </a:t>
            </a:r>
          </a:p>
          <a:p>
            <a:pPr lvl="1"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sz="2200" dirty="0">
                <a:solidFill>
                  <a:srgbClr val="002060"/>
                </a:solidFill>
                <a:latin typeface="Congenial SemiBold" panose="02000503040000020004" pitchFamily="2" charset="0"/>
              </a:rPr>
              <a:t>ma poi, alla nascita del figlio, </a:t>
            </a:r>
            <a:br>
              <a:rPr lang="it-IT" sz="2200" dirty="0">
                <a:solidFill>
                  <a:srgbClr val="002060"/>
                </a:solidFill>
                <a:latin typeface="Congenial SemiBold" panose="02000503040000020004" pitchFamily="2" charset="0"/>
              </a:rPr>
            </a:br>
            <a:r>
              <a:rPr lang="it-IT" sz="2200" dirty="0">
                <a:solidFill>
                  <a:srgbClr val="FF0000"/>
                </a:solidFill>
                <a:latin typeface="Congenial Black" panose="02000503040000020004" pitchFamily="2" charset="0"/>
              </a:rPr>
              <a:t>esplode in una gioia inimmaginabile</a:t>
            </a:r>
            <a:r>
              <a:rPr lang="it-IT" sz="2200" dirty="0">
                <a:solidFill>
                  <a:srgbClr val="002060"/>
                </a:solidFill>
                <a:latin typeface="Congenial SemiBold" panose="02000503040000020004" pitchFamily="2" charset="0"/>
              </a:rPr>
              <a:t>. </a:t>
            </a:r>
          </a:p>
          <a:p>
            <a:pPr marL="536575" lvl="1" indent="-536575" defTabSz="536575"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Lo stesso accade quando la vita terrena </a:t>
            </a:r>
            <a:b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</a:b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si </a:t>
            </a:r>
            <a:r>
              <a:rPr lang="it-IT" dirty="0">
                <a:solidFill>
                  <a:srgbClr val="002060"/>
                </a:solidFill>
                <a:latin typeface="Congenial Black" panose="02000503040000020004" pitchFamily="2" charset="0"/>
              </a:rPr>
              <a:t>trasforma in vita eterna</a:t>
            </a: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..</a:t>
            </a:r>
          </a:p>
          <a:p>
            <a:pPr marL="536575" lvl="1" indent="-536575" defTabSz="536575"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it-IT" sz="2200" i="1" dirty="0">
                <a:latin typeface="Congenial SemiBold" panose="02000503040000020004" pitchFamily="2" charset="0"/>
              </a:rPr>
              <a:t>«Anche voi </a:t>
            </a:r>
            <a:r>
              <a:rPr lang="it-IT" sz="2200" i="1" dirty="0">
                <a:latin typeface="Congenial Black" panose="02000503040000020004" pitchFamily="2" charset="0"/>
              </a:rPr>
              <a:t>ora avete tristezza</a:t>
            </a:r>
            <a:r>
              <a:rPr lang="it-IT" sz="2200" i="1" dirty="0">
                <a:latin typeface="Congenial SemiBold" panose="02000503040000020004" pitchFamily="2" charset="0"/>
              </a:rPr>
              <a:t>, ma vi vedrò </a:t>
            </a:r>
            <a:br>
              <a:rPr lang="it-IT" sz="2200" i="1" dirty="0">
                <a:latin typeface="Congenial SemiBold" panose="02000503040000020004" pitchFamily="2" charset="0"/>
              </a:rPr>
            </a:br>
            <a:r>
              <a:rPr lang="it-IT" sz="2200" i="1" dirty="0">
                <a:latin typeface="Congenial SemiBold" panose="02000503040000020004" pitchFamily="2" charset="0"/>
              </a:rPr>
              <a:t>di nuovo, il vostro cuore si rallegrerà </a:t>
            </a:r>
            <a:br>
              <a:rPr lang="it-IT" sz="2200" i="1" dirty="0">
                <a:latin typeface="Congenial SemiBold" panose="02000503040000020004" pitchFamily="2" charset="0"/>
              </a:rPr>
            </a:br>
            <a:r>
              <a:rPr lang="it-IT" sz="2200" i="1" dirty="0">
                <a:latin typeface="Congenial SemiBold" panose="02000503040000020004" pitchFamily="2" charset="0"/>
              </a:rPr>
              <a:t>e </a:t>
            </a:r>
            <a:r>
              <a:rPr lang="it-IT" sz="2200" i="1" dirty="0">
                <a:latin typeface="Congenial Black" panose="02000503040000020004" pitchFamily="2" charset="0"/>
              </a:rPr>
              <a:t>la vostra gioia </a:t>
            </a:r>
            <a:r>
              <a:rPr lang="it-IT" sz="2200" i="1" dirty="0">
                <a:latin typeface="Congenial SemiBold" panose="02000503040000020004" pitchFamily="2" charset="0"/>
              </a:rPr>
              <a:t>nessuno ve la potrà rapire. </a:t>
            </a:r>
          </a:p>
          <a:p>
            <a:pPr marL="534988" lvl="1" indent="0" defTabSz="536575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200" i="1" dirty="0">
                <a:latin typeface="Congenial SemiBold" panose="02000503040000020004" pitchFamily="2" charset="0"/>
              </a:rPr>
              <a:t>In quel giorno non mi farete più alcuna domanda»</a:t>
            </a:r>
            <a:r>
              <a:rPr lang="it-IT" sz="2000" i="1" dirty="0">
                <a:latin typeface="Congenial SemiBold" panose="02000503040000020004" pitchFamily="2" charset="0"/>
              </a:rPr>
              <a:t> </a:t>
            </a:r>
            <a:r>
              <a:rPr lang="it-IT" sz="2000" dirty="0">
                <a:latin typeface="Congenial SemiBold" panose="02000503040000020004" pitchFamily="2" charset="0"/>
              </a:rPr>
              <a:t>(</a:t>
            </a:r>
            <a:r>
              <a:rPr lang="it-IT" sz="2000" dirty="0" err="1">
                <a:latin typeface="Congenial SemiBold" panose="02000503040000020004" pitchFamily="2" charset="0"/>
              </a:rPr>
              <a:t>Gv</a:t>
            </a:r>
            <a:r>
              <a:rPr lang="it-IT" sz="2000" dirty="0">
                <a:latin typeface="Congenial SemiBold" panose="02000503040000020004" pitchFamily="2" charset="0"/>
              </a:rPr>
              <a:t> 16,22-23).</a:t>
            </a:r>
            <a:endParaRPr lang="it-IT" sz="2200" dirty="0">
              <a:latin typeface="Congenial SemiBold" panose="02000503040000020004" pitchFamily="2" charset="0"/>
            </a:endParaRPr>
          </a:p>
        </p:txBody>
      </p:sp>
      <p:pic>
        <p:nvPicPr>
          <p:cNvPr id="1026" name="Picture 2" descr="Sereno dopo la tempesta">
            <a:extLst>
              <a:ext uri="{FF2B5EF4-FFF2-40B4-BE49-F238E27FC236}">
                <a16:creationId xmlns:a16="http://schemas.microsoft.com/office/drawing/2014/main" id="{33E11FBB-8A78-C0D7-76D4-C4E1B5CCAE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"/>
          <a:stretch/>
        </p:blipFill>
        <p:spPr bwMode="auto">
          <a:xfrm>
            <a:off x="6974350" y="-203387"/>
            <a:ext cx="3855655" cy="2514831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73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9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9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1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26" grpId="0" animBg="1"/>
      <p:bldP spid="27" grpId="0" animBg="1"/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E75CAAD6-B1AD-B123-403D-E1E89D687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031" name="Immagine 1030">
            <a:extLst>
              <a:ext uri="{FF2B5EF4-FFF2-40B4-BE49-F238E27FC236}">
                <a16:creationId xmlns:a16="http://schemas.microsoft.com/office/drawing/2014/main" id="{671FF401-66F5-A752-1CCE-F33EAAFE00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9731">
            <a:off x="7284041" y="4975003"/>
            <a:ext cx="1370547" cy="2766855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728708BE-31AE-5FBC-8700-524D895958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204" y="6040565"/>
            <a:ext cx="774286" cy="7200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3">
            <a:extLst>
              <a:ext uri="{FF2B5EF4-FFF2-40B4-BE49-F238E27FC236}">
                <a16:creationId xmlns:a16="http://schemas.microsoft.com/office/drawing/2014/main" id="{F3754B26-3A24-8141-7F26-17590D741EA4}"/>
              </a:ext>
            </a:extLst>
          </p:cNvPr>
          <p:cNvSpPr/>
          <p:nvPr/>
        </p:nvSpPr>
        <p:spPr>
          <a:xfrm flipH="1">
            <a:off x="3432444" y="1912303"/>
            <a:ext cx="7328554" cy="405797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0BF1D8E-FB89-2412-601C-DD40E7E521E1}"/>
              </a:ext>
            </a:extLst>
          </p:cNvPr>
          <p:cNvSpPr/>
          <p:nvPr/>
        </p:nvSpPr>
        <p:spPr>
          <a:xfrm>
            <a:off x="1495957" y="35623"/>
            <a:ext cx="39260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c</a:t>
            </a:r>
            <a:r>
              <a:rPr lang="it-IT" sz="4400" b="1" cap="none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he</a:t>
            </a:r>
            <a:r>
              <a:rPr lang="it-IT" sz="4400" b="1" cap="none" spc="300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 sei nei Cieli</a:t>
            </a:r>
          </a:p>
        </p:txBody>
      </p:sp>
      <p:sp>
        <p:nvSpPr>
          <p:cNvPr id="26" name="Figura a mano libera: forma 25">
            <a:extLst>
              <a:ext uri="{FF2B5EF4-FFF2-40B4-BE49-F238E27FC236}">
                <a16:creationId xmlns:a16="http://schemas.microsoft.com/office/drawing/2014/main" id="{62D7C3FC-B8F8-1F77-8BF7-361C23DBB597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7" name="Figura a mano libera: forma 26">
            <a:extLst>
              <a:ext uri="{FF2B5EF4-FFF2-40B4-BE49-F238E27FC236}">
                <a16:creationId xmlns:a16="http://schemas.microsoft.com/office/drawing/2014/main" id="{117E26FB-6C80-8358-0B24-A380971B135A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D7D8DD6E-E301-E35E-A3FD-A9BEA017F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0335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1CF69E66-B8C3-7CC5-FE60-F614B05663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grpSp>
        <p:nvGrpSpPr>
          <p:cNvPr id="20" name="Gruppo 19">
            <a:extLst>
              <a:ext uri="{FF2B5EF4-FFF2-40B4-BE49-F238E27FC236}">
                <a16:creationId xmlns:a16="http://schemas.microsoft.com/office/drawing/2014/main" id="{701D863F-BBEA-4E2F-2602-6126B4D8695A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21" name="Cerchio vuoto 20">
              <a:extLst>
                <a:ext uri="{FF2B5EF4-FFF2-40B4-BE49-F238E27FC236}">
                  <a16:creationId xmlns:a16="http://schemas.microsoft.com/office/drawing/2014/main" id="{B14E2326-BFE4-ABD9-02CB-CB03BFE6C9D6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22" name="Cerchio vuoto 21">
              <a:extLst>
                <a:ext uri="{FF2B5EF4-FFF2-40B4-BE49-F238E27FC236}">
                  <a16:creationId xmlns:a16="http://schemas.microsoft.com/office/drawing/2014/main" id="{A2FEBF89-1A05-C24B-E59E-5AB0F53FF0B4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23" name="Cerchio vuoto 22">
              <a:extLst>
                <a:ext uri="{FF2B5EF4-FFF2-40B4-BE49-F238E27FC236}">
                  <a16:creationId xmlns:a16="http://schemas.microsoft.com/office/drawing/2014/main" id="{C4B1A980-CFF5-041C-1D64-42B3BE2B80DC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24" name="Cerchio vuoto 23">
              <a:extLst>
                <a:ext uri="{FF2B5EF4-FFF2-40B4-BE49-F238E27FC236}">
                  <a16:creationId xmlns:a16="http://schemas.microsoft.com/office/drawing/2014/main" id="{D1C5A36B-2C30-DBF7-3173-463E6042D469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25" name="Cerchio vuoto 24">
              <a:extLst>
                <a:ext uri="{FF2B5EF4-FFF2-40B4-BE49-F238E27FC236}">
                  <a16:creationId xmlns:a16="http://schemas.microsoft.com/office/drawing/2014/main" id="{FFA43580-FDB9-2C04-CD12-36C21D1C511F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3" name="Segnaposto contenuto 12">
            <a:extLst>
              <a:ext uri="{FF2B5EF4-FFF2-40B4-BE49-F238E27FC236}">
                <a16:creationId xmlns:a16="http://schemas.microsoft.com/office/drawing/2014/main" id="{DF4B2AAE-509C-4CE0-799D-FA719813F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732" y="2325756"/>
            <a:ext cx="7328554" cy="3910193"/>
          </a:xfrm>
          <a:noFill/>
        </p:spPr>
        <p:txBody>
          <a:bodyPr/>
          <a:lstStyle/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Il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requisito-base</a:t>
            </a:r>
            <a:r>
              <a:rPr lang="it-IT" sz="2400" dirty="0">
                <a:solidFill>
                  <a:srgbClr val="002060"/>
                </a:solidFill>
              </a:rPr>
              <a:t> per raggiungere la meta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è proprio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credere</a:t>
            </a:r>
            <a:r>
              <a:rPr lang="it-IT" sz="2400" dirty="0">
                <a:solidFill>
                  <a:srgbClr val="002060"/>
                </a:solidFill>
              </a:rPr>
              <a:t> in questo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nei termini della fede. 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il Signore, (</a:t>
            </a:r>
            <a:r>
              <a:rPr lang="it-IT" sz="2400" i="1" dirty="0">
                <a:solidFill>
                  <a:srgbClr val="002060"/>
                </a:solidFill>
              </a:rPr>
              <a:t>il mio allenatore</a:t>
            </a:r>
            <a:r>
              <a:rPr lang="it-IT" sz="2400" dirty="0">
                <a:solidFill>
                  <a:srgbClr val="002060"/>
                </a:solidFill>
              </a:rPr>
              <a:t>)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al momento di descrivere il Paradiso,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lo mette in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relazione diretta </a:t>
            </a:r>
            <a:r>
              <a:rPr lang="it-IT" sz="2400" dirty="0">
                <a:solidFill>
                  <a:srgbClr val="002060"/>
                </a:solidFill>
              </a:rPr>
              <a:t>con il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comportamento personale</a:t>
            </a:r>
            <a:r>
              <a:rPr lang="it-IT" sz="2400" dirty="0">
                <a:solidFill>
                  <a:srgbClr val="002060"/>
                </a:solidFill>
              </a:rPr>
              <a:t>: </a:t>
            </a:r>
          </a:p>
          <a:p>
            <a:pPr lvl="1"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è una prospettiva che </a:t>
            </a:r>
            <a:r>
              <a:rPr lang="it-IT" dirty="0">
                <a:solidFill>
                  <a:srgbClr val="002060"/>
                </a:solidFill>
                <a:latin typeface="Congenial Black" panose="02000503040000020004" pitchFamily="2" charset="0"/>
              </a:rPr>
              <a:t>cresce</a:t>
            </a: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 </a:t>
            </a:r>
            <a:b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</a:b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in rapporto ai </a:t>
            </a:r>
            <a:r>
              <a:rPr lang="it-IT" dirty="0">
                <a:solidFill>
                  <a:srgbClr val="002060"/>
                </a:solidFill>
                <a:latin typeface="Congenial Black" panose="02000503040000020004" pitchFamily="2" charset="0"/>
              </a:rPr>
              <a:t>meriti</a:t>
            </a: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.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Non a caso,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nelle parabole</a:t>
            </a:r>
            <a:r>
              <a:rPr lang="it-IT" sz="2400" dirty="0">
                <a:solidFill>
                  <a:srgbClr val="002060"/>
                </a:solidFill>
              </a:rPr>
              <a:t>, associa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000" i="1" dirty="0">
                <a:solidFill>
                  <a:srgbClr val="002060"/>
                </a:solidFill>
              </a:rPr>
              <a:t>[Talenti, Avevo Fame …]”</a:t>
            </a:r>
            <a:endParaRPr lang="it-IT" sz="2400" i="1" dirty="0">
              <a:solidFill>
                <a:srgbClr val="002060"/>
              </a:solidFill>
            </a:endParaRPr>
          </a:p>
        </p:txBody>
      </p:sp>
      <p:pic>
        <p:nvPicPr>
          <p:cNvPr id="30" name="Immagine 29" descr="Immagine che contiene testo, finestra&#10;&#10;Descrizione generata automaticamente">
            <a:extLst>
              <a:ext uri="{FF2B5EF4-FFF2-40B4-BE49-F238E27FC236}">
                <a16:creationId xmlns:a16="http://schemas.microsoft.com/office/drawing/2014/main" id="{F6DD291F-897D-12B0-9827-5FE7460E6A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77" y="84975"/>
            <a:ext cx="4091532" cy="2203881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17" name="Immagine 16" descr="Immagine che contiene clipart&#10;&#10;Descrizione generata automaticamente">
            <a:extLst>
              <a:ext uri="{FF2B5EF4-FFF2-40B4-BE49-F238E27FC236}">
                <a16:creationId xmlns:a16="http://schemas.microsoft.com/office/drawing/2014/main" id="{9726E53F-52E3-155A-C5B7-F5560D8E67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230" y="-15972"/>
            <a:ext cx="4188058" cy="2190528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13" name="Immagine 12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F6B63D89-5DE6-119F-5089-3F4E0EC5AD1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342" y="-93024"/>
            <a:ext cx="4248113" cy="2321345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11" name="Immagine 10" descr="Immagine che contiene testo, finestra, clipart&#10;&#10;Descrizione generata automaticamente">
            <a:extLst>
              <a:ext uri="{FF2B5EF4-FFF2-40B4-BE49-F238E27FC236}">
                <a16:creationId xmlns:a16="http://schemas.microsoft.com/office/drawing/2014/main" id="{5D481EC1-A701-8C8D-88E2-825B2D810EA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150" y="-237176"/>
            <a:ext cx="5059922" cy="2580147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8" name="Immagine 7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978B677E-38CC-DDCE-5B89-93553A5FD75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907" y="-201610"/>
            <a:ext cx="4805187" cy="2581481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417606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900"/>
                            </p:stCondLst>
                            <p:childTnLst>
                              <p:par>
                                <p:cTn id="6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6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6" grpId="0" animBg="1"/>
      <p:bldP spid="27" grpId="0" animBg="1"/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927213D8-8E15-D31D-CDBF-1FEFA6AD0F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logo&#10;&#10;Descrizione generata automaticamente">
            <a:extLst>
              <a:ext uri="{FF2B5EF4-FFF2-40B4-BE49-F238E27FC236}">
                <a16:creationId xmlns:a16="http://schemas.microsoft.com/office/drawing/2014/main" id="{A81113B5-8075-5B06-EBCB-C60CBDEF60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621" y="6102892"/>
            <a:ext cx="777371" cy="7200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5" name="Immagine 4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37891764-97C6-9419-A7FA-D27C2A5573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98839">
            <a:off x="7072799" y="4827629"/>
            <a:ext cx="1552801" cy="3105602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B1A3A23A-8DFA-542D-DEB5-F45FFE8258CE}"/>
              </a:ext>
            </a:extLst>
          </p:cNvPr>
          <p:cNvSpPr/>
          <p:nvPr/>
        </p:nvSpPr>
        <p:spPr>
          <a:xfrm flipH="1">
            <a:off x="3379159" y="1519059"/>
            <a:ext cx="7328554" cy="424106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C4780EC-889C-F200-2ECC-40A482FACB51}"/>
              </a:ext>
            </a:extLst>
          </p:cNvPr>
          <p:cNvSpPr/>
          <p:nvPr/>
        </p:nvSpPr>
        <p:spPr>
          <a:xfrm>
            <a:off x="736459" y="155192"/>
            <a:ext cx="57786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sia Santificato il Tuo Nome</a:t>
            </a:r>
            <a:endParaRPr lang="it-IT" sz="4400" b="1" cap="none" spc="300" dirty="0">
              <a:ln w="19050" cmpd="sng">
                <a:solidFill>
                  <a:srgbClr val="00B0F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88900">
                  <a:srgbClr val="004A82">
                    <a:alpha val="80000"/>
                  </a:srgbClr>
                </a:glow>
              </a:effectLst>
              <a:latin typeface="Staccato555 BT" panose="03090702030407020404" pitchFamily="66" charset="0"/>
            </a:endParaRPr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B419E43E-50A5-8039-7013-13179D532577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B70D7507-B4DF-3E1B-937F-7E98A6614144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7B776EAE-424D-9CFB-E2BA-5500EE174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05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37A9E58-46A4-B421-F2B4-3152A97E2FA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CF48EA9C-5A25-706A-9372-EFF4538B5E4D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11" name="Cerchio vuoto 10">
              <a:extLst>
                <a:ext uri="{FF2B5EF4-FFF2-40B4-BE49-F238E27FC236}">
                  <a16:creationId xmlns:a16="http://schemas.microsoft.com/office/drawing/2014/main" id="{CA2066E1-86F4-1E04-3685-E9D51373C7F9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2" name="Cerchio vuoto 11">
              <a:extLst>
                <a:ext uri="{FF2B5EF4-FFF2-40B4-BE49-F238E27FC236}">
                  <a16:creationId xmlns:a16="http://schemas.microsoft.com/office/drawing/2014/main" id="{71DA1DED-B3DF-E79C-5469-2B19A331307F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3" name="Cerchio vuoto 12">
              <a:extLst>
                <a:ext uri="{FF2B5EF4-FFF2-40B4-BE49-F238E27FC236}">
                  <a16:creationId xmlns:a16="http://schemas.microsoft.com/office/drawing/2014/main" id="{2DCDC53C-200B-51B1-6F11-7C3E79C0D53D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FA2014A5-511D-F265-98A9-E76E3A6268C8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6" name="Cerchio vuoto 15">
              <a:extLst>
                <a:ext uri="{FF2B5EF4-FFF2-40B4-BE49-F238E27FC236}">
                  <a16:creationId xmlns:a16="http://schemas.microsoft.com/office/drawing/2014/main" id="{21BFFDB0-86B0-C24A-9CEE-3FC0725521AC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3" name="Segnaposto contenuto 12">
            <a:extLst>
              <a:ext uri="{FF2B5EF4-FFF2-40B4-BE49-F238E27FC236}">
                <a16:creationId xmlns:a16="http://schemas.microsoft.com/office/drawing/2014/main" id="{F1E5EE96-C318-1A35-B114-C9EB0B669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732" y="1791741"/>
            <a:ext cx="7328554" cy="4444209"/>
          </a:xfrm>
          <a:noFill/>
        </p:spPr>
        <p:txBody>
          <a:bodyPr/>
          <a:lstStyle/>
          <a:p>
            <a:pPr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Avete presente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i="1" dirty="0">
                <a:solidFill>
                  <a:schemeClr val="tx1"/>
                </a:solidFill>
                <a:latin typeface="Congenial Black" panose="02000503040000020004" pitchFamily="2" charset="0"/>
              </a:rPr>
              <a:t>il frastuono di uno stadio affollato </a:t>
            </a:r>
          </a:p>
          <a:p>
            <a:pPr lvl="1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il tentativo di un coach </a:t>
            </a:r>
            <a:b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</a:b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di </a:t>
            </a:r>
            <a:r>
              <a:rPr lang="it-IT" dirty="0">
                <a:solidFill>
                  <a:srgbClr val="002060"/>
                </a:solidFill>
                <a:latin typeface="Congenial Black" panose="02000503040000020004" pitchFamily="2" charset="0"/>
              </a:rPr>
              <a:t>farsi sentire </a:t>
            </a: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dai giocatori, </a:t>
            </a:r>
          </a:p>
          <a:p>
            <a:pPr lvl="1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nel momento in cui </a:t>
            </a:r>
            <a:r>
              <a:rPr lang="it-IT" dirty="0">
                <a:solidFill>
                  <a:srgbClr val="002060"/>
                </a:solidFill>
                <a:latin typeface="Congenial Black" panose="02000503040000020004" pitchFamily="2" charset="0"/>
              </a:rPr>
              <a:t>vuole dare istruzioni </a:t>
            </a:r>
            <a:b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</a:b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per </a:t>
            </a:r>
            <a:r>
              <a:rPr lang="it-IT" dirty="0">
                <a:solidFill>
                  <a:srgbClr val="002060"/>
                </a:solidFill>
                <a:latin typeface="Congenial Black" panose="02000503040000020004" pitchFamily="2" charset="0"/>
              </a:rPr>
              <a:t>vincere</a:t>
            </a: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 la partita?</a:t>
            </a:r>
          </a:p>
          <a:p>
            <a:pPr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C00000"/>
                </a:solidFill>
                <a:latin typeface="Congenial Black" panose="02000503040000020004" pitchFamily="2" charset="0"/>
              </a:rPr>
              <a:t>Questo è ciò che viviamo ogni giorno</a:t>
            </a:r>
            <a:r>
              <a:rPr lang="it-IT" sz="2400" dirty="0">
                <a:solidFill>
                  <a:srgbClr val="002060"/>
                </a:solidFill>
              </a:rPr>
              <a:t>: </a:t>
            </a:r>
          </a:p>
          <a:p>
            <a:pPr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siamo sollecitati da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rumorose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preoccupazioni</a:t>
            </a:r>
            <a:r>
              <a:rPr lang="it-IT" sz="2400" dirty="0">
                <a:solidFill>
                  <a:srgbClr val="002060"/>
                </a:solidFill>
              </a:rPr>
              <a:t> terrene, </a:t>
            </a:r>
          </a:p>
          <a:p>
            <a:pPr lvl="1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dirty="0">
                <a:latin typeface="Congenial Black" panose="02000503040000020004" pitchFamily="2" charset="0"/>
              </a:rPr>
              <a:t>con il rischio di non udire </a:t>
            </a:r>
            <a:b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</a:br>
            <a:r>
              <a:rPr lang="it-IT" dirty="0">
                <a:solidFill>
                  <a:srgbClr val="002060"/>
                </a:solidFill>
                <a:effectLst>
                  <a:glow rad="63500">
                    <a:schemeClr val="bg1">
                      <a:alpha val="65000"/>
                    </a:schemeClr>
                  </a:glow>
                </a:effectLst>
                <a:latin typeface="Congenial SemiBold" panose="02000503040000020004" pitchFamily="2" charset="0"/>
              </a:rPr>
              <a:t>cosa </a:t>
            </a:r>
            <a:r>
              <a:rPr lang="it-IT" dirty="0">
                <a:solidFill>
                  <a:srgbClr val="002060"/>
                </a:solidFill>
                <a:effectLst>
                  <a:glow rad="63500">
                    <a:schemeClr val="bg1">
                      <a:alpha val="65000"/>
                    </a:schemeClr>
                  </a:glow>
                </a:effectLst>
                <a:latin typeface="Congenial Black" panose="02000503040000020004" pitchFamily="2" charset="0"/>
              </a:rPr>
              <a:t>chiede</a:t>
            </a:r>
            <a:r>
              <a:rPr lang="it-IT" dirty="0">
                <a:solidFill>
                  <a:srgbClr val="002060"/>
                </a:solidFill>
                <a:effectLst>
                  <a:glow rad="63500">
                    <a:schemeClr val="bg1">
                      <a:alpha val="65000"/>
                    </a:schemeClr>
                  </a:glow>
                </a:effectLst>
                <a:latin typeface="Congenial SemiBold" panose="02000503040000020004" pitchFamily="2" charset="0"/>
              </a:rPr>
              <a:t> Gesù </a:t>
            </a:r>
            <a:r>
              <a:rPr lang="it-IT" dirty="0">
                <a:solidFill>
                  <a:srgbClr val="002060"/>
                </a:solidFill>
                <a:effectLst>
                  <a:glow rad="63500">
                    <a:schemeClr val="bg1">
                      <a:alpha val="65000"/>
                    </a:schemeClr>
                  </a:glow>
                </a:effectLst>
                <a:latin typeface="Congenial Black" panose="02000503040000020004" pitchFamily="2" charset="0"/>
              </a:rPr>
              <a:t>Allenatore</a:t>
            </a:r>
            <a:r>
              <a:rPr lang="it-IT" dirty="0">
                <a:solidFill>
                  <a:srgbClr val="002060"/>
                </a:solidFill>
                <a:effectLst>
                  <a:glow rad="63500">
                    <a:schemeClr val="bg1">
                      <a:alpha val="65000"/>
                    </a:schemeClr>
                  </a:glow>
                </a:effectLst>
                <a:latin typeface="Congenial SemiBold" panose="02000503040000020004" pitchFamily="2" charset="0"/>
              </a:rPr>
              <a:t>.</a:t>
            </a:r>
          </a:p>
        </p:txBody>
      </p:sp>
      <p:pic>
        <p:nvPicPr>
          <p:cNvPr id="1026" name="Picture 2" descr="Stylex SX-4230 - Cuffie per bambini dai 6 anni in su, pieghevoli,  imbottite, adatte a scuola, concerti, stadio, M/L, colore: blu : Amazon.it:  Fai da te">
            <a:extLst>
              <a:ext uri="{FF2B5EF4-FFF2-40B4-BE49-F238E27FC236}">
                <a16:creationId xmlns:a16="http://schemas.microsoft.com/office/drawing/2014/main" id="{129EAF04-9340-8E14-6F37-541B284E1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6" y="2633845"/>
            <a:ext cx="3433646" cy="343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tylex SX-4230 - Cuffie per bambini dai 6 anni in su, pieghevoli,  imbottite, adatte a scuola, concerti, stadio, M/L, colore: blu : Amazon.it:  Fai da te">
            <a:extLst>
              <a:ext uri="{FF2B5EF4-FFF2-40B4-BE49-F238E27FC236}">
                <a16:creationId xmlns:a16="http://schemas.microsoft.com/office/drawing/2014/main" id="{81F5A7E7-E8C0-FC3A-025D-C4C9AD8F7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" t="677" r="-1151" b="44564"/>
          <a:stretch/>
        </p:blipFill>
        <p:spPr bwMode="auto">
          <a:xfrm>
            <a:off x="6777668" y="-258066"/>
            <a:ext cx="4107188" cy="224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21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1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xit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12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2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1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8" grpId="0"/>
      <p:bldP spid="17" grpId="0" animBg="1"/>
      <p:bldP spid="18" grpId="0" animBg="1"/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927213D8-8E15-D31D-CDBF-1FEFA6AD0F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logo&#10;&#10;Descrizione generata automaticamente">
            <a:extLst>
              <a:ext uri="{FF2B5EF4-FFF2-40B4-BE49-F238E27FC236}">
                <a16:creationId xmlns:a16="http://schemas.microsoft.com/office/drawing/2014/main" id="{A81113B5-8075-5B06-EBCB-C60CBDEF60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621" y="6102892"/>
            <a:ext cx="777371" cy="7200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5" name="Immagine 4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37891764-97C6-9419-A7FA-D27C2A5573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98839">
            <a:off x="7072799" y="4827629"/>
            <a:ext cx="1552801" cy="3105602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6A54627C-C0D9-6BBF-BD87-11510FA728A8}"/>
              </a:ext>
            </a:extLst>
          </p:cNvPr>
          <p:cNvSpPr/>
          <p:nvPr/>
        </p:nvSpPr>
        <p:spPr>
          <a:xfrm flipH="1">
            <a:off x="3379159" y="1897596"/>
            <a:ext cx="7328554" cy="397459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C4780EC-889C-F200-2ECC-40A482FACB51}"/>
              </a:ext>
            </a:extLst>
          </p:cNvPr>
          <p:cNvSpPr/>
          <p:nvPr/>
        </p:nvSpPr>
        <p:spPr>
          <a:xfrm>
            <a:off x="736459" y="155192"/>
            <a:ext cx="57786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sia Santificato il Tuo Nome</a:t>
            </a:r>
            <a:endParaRPr lang="it-IT" sz="4400" b="1" cap="none" spc="300" dirty="0">
              <a:ln w="19050" cmpd="sng">
                <a:solidFill>
                  <a:srgbClr val="00B0F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88900">
                  <a:srgbClr val="004A82">
                    <a:alpha val="80000"/>
                  </a:srgbClr>
                </a:glow>
              </a:effectLst>
              <a:latin typeface="Staccato555 BT" panose="03090702030407020404" pitchFamily="66" charset="0"/>
            </a:endParaRPr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B419E43E-50A5-8039-7013-13179D532577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B70D7507-B4DF-3E1B-937F-7E98A6614144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7B776EAE-424D-9CFB-E2BA-5500EE174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05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37A9E58-46A4-B421-F2B4-3152A97E2FA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CF48EA9C-5A25-706A-9372-EFF4538B5E4D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11" name="Cerchio vuoto 10">
              <a:extLst>
                <a:ext uri="{FF2B5EF4-FFF2-40B4-BE49-F238E27FC236}">
                  <a16:creationId xmlns:a16="http://schemas.microsoft.com/office/drawing/2014/main" id="{CA2066E1-86F4-1E04-3685-E9D51373C7F9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2" name="Cerchio vuoto 11">
              <a:extLst>
                <a:ext uri="{FF2B5EF4-FFF2-40B4-BE49-F238E27FC236}">
                  <a16:creationId xmlns:a16="http://schemas.microsoft.com/office/drawing/2014/main" id="{71DA1DED-B3DF-E79C-5469-2B19A331307F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3" name="Cerchio vuoto 12">
              <a:extLst>
                <a:ext uri="{FF2B5EF4-FFF2-40B4-BE49-F238E27FC236}">
                  <a16:creationId xmlns:a16="http://schemas.microsoft.com/office/drawing/2014/main" id="{2DCDC53C-200B-51B1-6F11-7C3E79C0D53D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FA2014A5-511D-F265-98A9-E76E3A6268C8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6" name="Cerchio vuoto 15">
              <a:extLst>
                <a:ext uri="{FF2B5EF4-FFF2-40B4-BE49-F238E27FC236}">
                  <a16:creationId xmlns:a16="http://schemas.microsoft.com/office/drawing/2014/main" id="{21BFFDB0-86B0-C24A-9CEE-3FC0725521AC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3" name="Segnaposto contenuto 12">
            <a:extLst>
              <a:ext uri="{FF2B5EF4-FFF2-40B4-BE49-F238E27FC236}">
                <a16:creationId xmlns:a16="http://schemas.microsoft.com/office/drawing/2014/main" id="{F1E5EE96-C318-1A35-B114-C9EB0B669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732" y="2441466"/>
            <a:ext cx="7328554" cy="3794484"/>
          </a:xfrm>
          <a:noFill/>
        </p:spPr>
        <p:txBody>
          <a:bodyPr/>
          <a:lstStyle/>
          <a:p>
            <a:pPr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Il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sistema giusto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per tenere i contatti con Lui, </a:t>
            </a:r>
          </a:p>
          <a:p>
            <a:pPr marL="0" indent="0"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annullando le </a:t>
            </a:r>
            <a:r>
              <a:rPr lang="it-IT" sz="2400" dirty="0">
                <a:solidFill>
                  <a:schemeClr val="tx1"/>
                </a:solidFill>
                <a:latin typeface="Congenial Black" panose="02000503040000020004" pitchFamily="2" charset="0"/>
              </a:rPr>
              <a:t>interferenze mondane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</a:p>
          <a:p>
            <a:pPr marL="0" indent="0"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</a:t>
            </a:r>
            <a:r>
              <a:rPr lang="it-IT" sz="1800" dirty="0">
                <a:solidFill>
                  <a:srgbClr val="FF0000"/>
                </a:solidFill>
              </a:rPr>
              <a:t>►</a:t>
            </a:r>
            <a:r>
              <a:rPr lang="it-IT" sz="2400" dirty="0">
                <a:solidFill>
                  <a:srgbClr val="002060"/>
                </a:solidFill>
              </a:rPr>
              <a:t> è </a:t>
            </a:r>
            <a:r>
              <a:rPr lang="it-IT" sz="240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ngenial Black" panose="02000503040000020004" pitchFamily="2" charset="0"/>
              </a:rPr>
              <a:t>la preghiera</a:t>
            </a:r>
            <a:r>
              <a:rPr lang="it-IT" sz="2400" dirty="0">
                <a:solidFill>
                  <a:srgbClr val="002060"/>
                </a:solidFill>
              </a:rPr>
              <a:t>; </a:t>
            </a:r>
          </a:p>
          <a:p>
            <a:pPr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fermo restando che il </a:t>
            </a:r>
            <a:r>
              <a:rPr lang="it-IT" sz="2400" dirty="0">
                <a:ln w="19050">
                  <a:solidFill>
                    <a:srgbClr val="C00000"/>
                  </a:solidFill>
                </a:ln>
                <a:solidFill>
                  <a:srgbClr val="FFFF00"/>
                </a:solidFill>
                <a:latin typeface="Congenial Black" panose="02000503040000020004" pitchFamily="2" charset="0"/>
              </a:rPr>
              <a:t>Padre Nostro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  <a:r>
              <a:rPr lang="it-IT" sz="2400" i="1" dirty="0">
                <a:solidFill>
                  <a:srgbClr val="002060"/>
                </a:solidFill>
              </a:rPr>
              <a:t>insegnato proprio da chi è in panchina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è il modello più importante</a:t>
            </a:r>
            <a:r>
              <a:rPr lang="it-IT" sz="2400" dirty="0">
                <a:solidFill>
                  <a:srgbClr val="002060"/>
                </a:solidFill>
              </a:rPr>
              <a:t>.</a:t>
            </a:r>
          </a:p>
          <a:p>
            <a:pPr>
              <a:spcBef>
                <a:spcPts val="400"/>
              </a:spcBef>
              <a:buClr>
                <a:srgbClr val="FF0000"/>
              </a:buClr>
            </a:pPr>
            <a:r>
              <a:rPr lang="it-IT" sz="2400" i="1" dirty="0">
                <a:latin typeface="Congenial Black" panose="02000503040000020004" pitchFamily="2" charset="0"/>
              </a:rPr>
              <a:t>La prima disposizione è </a:t>
            </a:r>
            <a:endParaRPr lang="it-IT" sz="2400" dirty="0">
              <a:solidFill>
                <a:srgbClr val="C00000"/>
              </a:solidFill>
              <a:latin typeface="Congenial Black" panose="02000503040000020004" pitchFamily="2" charset="0"/>
            </a:endParaRPr>
          </a:p>
          <a:p>
            <a:pPr marL="0" indent="0"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C00000"/>
                </a:solidFill>
                <a:latin typeface="Congenial Black" panose="02000503040000020004" pitchFamily="2" charset="0"/>
              </a:rPr>
              <a:t>	la “santificazione del suo nome”. 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52E9C7C4-024A-1C95-D88E-169DE9C20E94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92598" y="275980"/>
            <a:ext cx="1935478" cy="28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2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8" grpId="0"/>
      <p:bldP spid="17" grpId="0" animBg="1"/>
      <p:bldP spid="18" grpId="0" animBg="1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AECD5112-7F11-A7BA-CB94-66B0C7575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96" b="11412"/>
          <a:stretch/>
        </p:blipFill>
        <p:spPr bwMode="auto">
          <a:xfrm>
            <a:off x="-5949" y="-1"/>
            <a:ext cx="1079976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lemento grafico 7" descr="Sole di dimensioni più piccole con riempimento a tinta unita">
            <a:extLst>
              <a:ext uri="{FF2B5EF4-FFF2-40B4-BE49-F238E27FC236}">
                <a16:creationId xmlns:a16="http://schemas.microsoft.com/office/drawing/2014/main" id="{1BB371BD-852A-EA9F-4E84-F273A4723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6906" y="2347321"/>
            <a:ext cx="914400" cy="9144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8F169BA-6C03-4A11-D751-61F176C430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992" y="6240544"/>
            <a:ext cx="4651076" cy="328422"/>
          </a:xfrm>
          <a:prstGeom prst="rect">
            <a:avLst/>
          </a:prstGeom>
        </p:spPr>
      </p:pic>
      <p:pic>
        <p:nvPicPr>
          <p:cNvPr id="14" name="Immagine 13" descr="Immagine che contiene logo&#10;&#10;Descrizione generata automaticamente">
            <a:extLst>
              <a:ext uri="{FF2B5EF4-FFF2-40B4-BE49-F238E27FC236}">
                <a16:creationId xmlns:a16="http://schemas.microsoft.com/office/drawing/2014/main" id="{174036F0-CBB7-9B09-1CEE-05840F159B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97" y="3348813"/>
            <a:ext cx="653492" cy="612000"/>
          </a:xfrm>
          <a:prstGeom prst="rect">
            <a:avLst/>
          </a:prstGeom>
          <a:effectLst>
            <a:glow rad="19050">
              <a:schemeClr val="bg1">
                <a:alpha val="80000"/>
              </a:schemeClr>
            </a:glow>
          </a:effec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728708BE-31AE-5FBC-8700-524D895958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105" y="2458335"/>
            <a:ext cx="658143" cy="612000"/>
          </a:xfrm>
          <a:prstGeom prst="rect">
            <a:avLst/>
          </a:prstGeom>
          <a:effectLst>
            <a:glow rad="19050">
              <a:schemeClr val="bg1">
                <a:alpha val="80000"/>
              </a:schemeClr>
            </a:glow>
          </a:effectLst>
        </p:spPr>
      </p:pic>
      <p:pic>
        <p:nvPicPr>
          <p:cNvPr id="18" name="Immagine 17" descr="Immagine che contiene logo&#10;&#10;Descrizione generata automaticamente">
            <a:extLst>
              <a:ext uri="{FF2B5EF4-FFF2-40B4-BE49-F238E27FC236}">
                <a16:creationId xmlns:a16="http://schemas.microsoft.com/office/drawing/2014/main" id="{15126F3F-699B-CAFB-73ED-BCB72435BA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921" y="1903858"/>
            <a:ext cx="660765" cy="612000"/>
          </a:xfrm>
          <a:prstGeom prst="rect">
            <a:avLst/>
          </a:prstGeom>
          <a:effectLst>
            <a:glow rad="19050">
              <a:schemeClr val="bg1">
                <a:alpha val="80000"/>
              </a:schemeClr>
            </a:glow>
          </a:effectLst>
        </p:spPr>
      </p:pic>
      <p:pic>
        <p:nvPicPr>
          <p:cNvPr id="20" name="Immagine 19" descr="Immagine che contiene logo&#10;&#10;Descrizione generata automaticamente">
            <a:extLst>
              <a:ext uri="{FF2B5EF4-FFF2-40B4-BE49-F238E27FC236}">
                <a16:creationId xmlns:a16="http://schemas.microsoft.com/office/drawing/2014/main" id="{D20C1A2B-3615-2DD9-CA93-5F0F002ECA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737" y="1340961"/>
            <a:ext cx="658143" cy="612000"/>
          </a:xfrm>
          <a:prstGeom prst="rect">
            <a:avLst/>
          </a:prstGeom>
          <a:effectLst>
            <a:glow rad="19050">
              <a:schemeClr val="bg1">
                <a:alpha val="80000"/>
              </a:schemeClr>
            </a:glow>
          </a:effectLst>
        </p:spPr>
      </p:pic>
      <p:pic>
        <p:nvPicPr>
          <p:cNvPr id="22" name="Immagine 21" descr="Immagine che contiene logo&#10;&#10;Descrizione generata automaticamente">
            <a:extLst>
              <a:ext uri="{FF2B5EF4-FFF2-40B4-BE49-F238E27FC236}">
                <a16:creationId xmlns:a16="http://schemas.microsoft.com/office/drawing/2014/main" id="{E1700729-C4D7-8A2A-3146-D7DF7F707A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663" y="1903858"/>
            <a:ext cx="655889" cy="612000"/>
          </a:xfrm>
          <a:prstGeom prst="rect">
            <a:avLst/>
          </a:prstGeom>
          <a:effectLst>
            <a:glow rad="19050">
              <a:schemeClr val="bg1">
                <a:alpha val="80000"/>
              </a:schemeClr>
            </a:glow>
          </a:effectLst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997F6210-2DE9-06B2-70D9-B9F3BBC5BB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430" y="1306529"/>
            <a:ext cx="673200" cy="612000"/>
          </a:xfrm>
          <a:prstGeom prst="rect">
            <a:avLst/>
          </a:prstGeom>
          <a:effectLst>
            <a:glow rad="19050">
              <a:schemeClr val="bg1">
                <a:alpha val="80000"/>
              </a:schemeClr>
            </a:glow>
          </a:effectLst>
        </p:spPr>
      </p:pic>
      <p:pic>
        <p:nvPicPr>
          <p:cNvPr id="26" name="Immagine 25" descr="Immagine che contiene logo&#10;&#10;Descrizione generata automaticamente">
            <a:extLst>
              <a:ext uri="{FF2B5EF4-FFF2-40B4-BE49-F238E27FC236}">
                <a16:creationId xmlns:a16="http://schemas.microsoft.com/office/drawing/2014/main" id="{7B4F9FD0-3F93-7BB8-D334-1863B9A4E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945" y="176973"/>
            <a:ext cx="564924" cy="612000"/>
          </a:xfrm>
          <a:prstGeom prst="rect">
            <a:avLst/>
          </a:prstGeom>
          <a:effectLst>
            <a:glow rad="19050">
              <a:schemeClr val="bg1">
                <a:alpha val="80000"/>
              </a:schemeClr>
            </a:glow>
          </a:effectLst>
        </p:spPr>
      </p:pic>
      <p:pic>
        <p:nvPicPr>
          <p:cNvPr id="28" name="Immagine 27" descr="Immagine che contiene logo&#10;&#10;Descrizione generata automaticamente">
            <a:extLst>
              <a:ext uri="{FF2B5EF4-FFF2-40B4-BE49-F238E27FC236}">
                <a16:creationId xmlns:a16="http://schemas.microsoft.com/office/drawing/2014/main" id="{6CECA535-666A-893A-AC96-3DFA50351D6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457" y="855424"/>
            <a:ext cx="555956" cy="612000"/>
          </a:xfrm>
          <a:prstGeom prst="rect">
            <a:avLst/>
          </a:prstGeom>
          <a:effectLst>
            <a:glow rad="19050">
              <a:schemeClr val="bg1">
                <a:alpha val="80000"/>
              </a:schemeClr>
            </a:glow>
          </a:effectLst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AA85A4D9-37C1-F263-5FD7-2F1EC1BEBCB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067" y="2628217"/>
            <a:ext cx="655889" cy="612000"/>
          </a:xfrm>
          <a:prstGeom prst="rect">
            <a:avLst/>
          </a:prstGeom>
          <a:effectLst>
            <a:glow rad="19050">
              <a:schemeClr val="bg1">
                <a:alpha val="80000"/>
              </a:schemeClr>
            </a:glow>
          </a:effectLst>
        </p:spPr>
      </p:pic>
      <p:pic>
        <p:nvPicPr>
          <p:cNvPr id="1024" name="Immagine 1023" descr="Immagine che contiene logo&#10;&#10;Descrizione generata automaticamente">
            <a:extLst>
              <a:ext uri="{FF2B5EF4-FFF2-40B4-BE49-F238E27FC236}">
                <a16:creationId xmlns:a16="http://schemas.microsoft.com/office/drawing/2014/main" id="{5A2AD2F1-29E1-1C72-7F1E-A8455A41E7F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804" y="3543300"/>
            <a:ext cx="653286" cy="612000"/>
          </a:xfrm>
          <a:prstGeom prst="rect">
            <a:avLst/>
          </a:prstGeom>
          <a:effectLst>
            <a:glow rad="19050">
              <a:schemeClr val="bg1">
                <a:alpha val="80000"/>
              </a:schemeClr>
            </a:glow>
          </a:effectLst>
        </p:spPr>
      </p:pic>
      <p:pic>
        <p:nvPicPr>
          <p:cNvPr id="1027" name="Immagine 1026">
            <a:extLst>
              <a:ext uri="{FF2B5EF4-FFF2-40B4-BE49-F238E27FC236}">
                <a16:creationId xmlns:a16="http://schemas.microsoft.com/office/drawing/2014/main" id="{95059C49-07A9-4434-4BBF-4379812B7EB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11" y="4261799"/>
            <a:ext cx="655889" cy="612000"/>
          </a:xfrm>
          <a:prstGeom prst="rect">
            <a:avLst/>
          </a:prstGeom>
          <a:effectLst>
            <a:glow rad="19050">
              <a:schemeClr val="bg1">
                <a:alpha val="80000"/>
              </a:schemeClr>
            </a:glow>
          </a:effectLst>
        </p:spPr>
      </p:pic>
      <p:pic>
        <p:nvPicPr>
          <p:cNvPr id="1029" name="Immagine 1028" descr="Immagine che contiene testo&#10;&#10;Descrizione generata automaticamente">
            <a:extLst>
              <a:ext uri="{FF2B5EF4-FFF2-40B4-BE49-F238E27FC236}">
                <a16:creationId xmlns:a16="http://schemas.microsoft.com/office/drawing/2014/main" id="{341EF073-ECC1-7CED-B3CE-20E39075DF3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2139">
            <a:off x="340809" y="2268134"/>
            <a:ext cx="774194" cy="1423419"/>
          </a:xfrm>
          <a:prstGeom prst="rect">
            <a:avLst/>
          </a:prstGeom>
          <a:effectLst>
            <a:glow rad="19050">
              <a:schemeClr val="bg1">
                <a:alpha val="85000"/>
              </a:schemeClr>
            </a:glow>
            <a:outerShdw blurRad="50800" dist="38100" dir="13740000" algn="br" rotWithShape="0">
              <a:prstClr val="black">
                <a:alpha val="81000"/>
              </a:prstClr>
            </a:outerShdw>
          </a:effectLst>
        </p:spPr>
      </p:pic>
      <p:pic>
        <p:nvPicPr>
          <p:cNvPr id="1031" name="Immagine 1030">
            <a:extLst>
              <a:ext uri="{FF2B5EF4-FFF2-40B4-BE49-F238E27FC236}">
                <a16:creationId xmlns:a16="http://schemas.microsoft.com/office/drawing/2014/main" id="{671FF401-66F5-A752-1CCE-F33EAAFE00D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2239">
            <a:off x="1285740" y="1164259"/>
            <a:ext cx="810770" cy="1636779"/>
          </a:xfrm>
          <a:prstGeom prst="rect">
            <a:avLst/>
          </a:prstGeom>
          <a:effectLst>
            <a:glow rad="19050">
              <a:schemeClr val="bg1">
                <a:alpha val="85000"/>
              </a:schemeClr>
            </a:glow>
            <a:outerShdw blurRad="50800" dist="38100" dir="13740000" algn="br" rotWithShape="0">
              <a:prstClr val="black">
                <a:alpha val="81000"/>
              </a:prstClr>
            </a:outerShdw>
          </a:effectLst>
        </p:spPr>
      </p:pic>
      <p:pic>
        <p:nvPicPr>
          <p:cNvPr id="1033" name="Immagine 1032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649CAA45-2588-A62A-E3D4-BAE79A136D5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8481">
            <a:off x="3012995" y="626421"/>
            <a:ext cx="902210" cy="1804420"/>
          </a:xfrm>
          <a:prstGeom prst="rect">
            <a:avLst/>
          </a:prstGeom>
          <a:effectLst>
            <a:glow rad="19050">
              <a:schemeClr val="bg1">
                <a:alpha val="85000"/>
              </a:schemeClr>
            </a:glow>
            <a:outerShdw blurRad="50800" dist="38100" dir="13740000" algn="br" rotWithShape="0">
              <a:prstClr val="black">
                <a:alpha val="81000"/>
              </a:prstClr>
            </a:outerShdw>
          </a:effectLst>
        </p:spPr>
      </p:pic>
      <p:pic>
        <p:nvPicPr>
          <p:cNvPr id="1035" name="Immagine 1034">
            <a:extLst>
              <a:ext uri="{FF2B5EF4-FFF2-40B4-BE49-F238E27FC236}">
                <a16:creationId xmlns:a16="http://schemas.microsoft.com/office/drawing/2014/main" id="{2052A4E0-24BE-585A-18EA-909DC9516F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24998">
            <a:off x="3767542" y="-144617"/>
            <a:ext cx="810770" cy="1594107"/>
          </a:xfrm>
          <a:prstGeom prst="rect">
            <a:avLst/>
          </a:prstGeom>
          <a:effectLst>
            <a:glow rad="19050">
              <a:schemeClr val="bg1">
                <a:alpha val="85000"/>
              </a:schemeClr>
            </a:glow>
            <a:outerShdw blurRad="50800" dist="38100" dir="13740000" algn="br" rotWithShape="0">
              <a:prstClr val="black">
                <a:alpha val="81000"/>
              </a:prstClr>
            </a:outerShdw>
          </a:effectLst>
        </p:spPr>
      </p:pic>
      <p:pic>
        <p:nvPicPr>
          <p:cNvPr id="1037" name="Immagine 1036">
            <a:extLst>
              <a:ext uri="{FF2B5EF4-FFF2-40B4-BE49-F238E27FC236}">
                <a16:creationId xmlns:a16="http://schemas.microsoft.com/office/drawing/2014/main" id="{0AA5E7D9-4633-0407-9046-CFFF46A7C21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45907">
            <a:off x="6882667" y="2013880"/>
            <a:ext cx="694945" cy="1240539"/>
          </a:xfrm>
          <a:prstGeom prst="rect">
            <a:avLst/>
          </a:prstGeom>
          <a:effectLst>
            <a:glow rad="19050">
              <a:schemeClr val="bg1">
                <a:alpha val="85000"/>
              </a:schemeClr>
            </a:glow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1039" name="Immagine 1038">
            <a:extLst>
              <a:ext uri="{FF2B5EF4-FFF2-40B4-BE49-F238E27FC236}">
                <a16:creationId xmlns:a16="http://schemas.microsoft.com/office/drawing/2014/main" id="{42C8504D-91FB-BE17-FF16-7F49D02C48C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9104">
            <a:off x="8065135" y="1215320"/>
            <a:ext cx="829058" cy="1648971"/>
          </a:xfrm>
          <a:prstGeom prst="rect">
            <a:avLst/>
          </a:prstGeom>
          <a:effectLst>
            <a:glow rad="19050">
              <a:schemeClr val="bg1">
                <a:alpha val="85000"/>
              </a:schemeClr>
            </a:glow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1041" name="Immagine 1040">
            <a:extLst>
              <a:ext uri="{FF2B5EF4-FFF2-40B4-BE49-F238E27FC236}">
                <a16:creationId xmlns:a16="http://schemas.microsoft.com/office/drawing/2014/main" id="{8C09B168-49A1-3D39-9D8D-9062D254322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4246">
            <a:off x="7918783" y="-493265"/>
            <a:ext cx="835154" cy="1661163"/>
          </a:xfrm>
          <a:prstGeom prst="rect">
            <a:avLst/>
          </a:prstGeom>
          <a:effectLst>
            <a:glow rad="19050">
              <a:schemeClr val="bg1">
                <a:alpha val="85000"/>
              </a:schemeClr>
            </a:glow>
            <a:outerShdw blurRad="50800" dist="38100" dir="13740000" algn="br" rotWithShape="0">
              <a:prstClr val="black">
                <a:alpha val="81000"/>
              </a:prstClr>
            </a:outerShdw>
          </a:effectLst>
        </p:spPr>
      </p:pic>
      <p:pic>
        <p:nvPicPr>
          <p:cNvPr id="1043" name="Immagine 1042">
            <a:extLst>
              <a:ext uri="{FF2B5EF4-FFF2-40B4-BE49-F238E27FC236}">
                <a16:creationId xmlns:a16="http://schemas.microsoft.com/office/drawing/2014/main" id="{3CC76A86-76D7-B94E-FE89-FE6F0D7AECB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9301">
            <a:off x="5170124" y="-347473"/>
            <a:ext cx="896114" cy="1813564"/>
          </a:xfrm>
          <a:prstGeom prst="rect">
            <a:avLst/>
          </a:prstGeom>
          <a:effectLst>
            <a:glow rad="19050">
              <a:schemeClr val="bg1">
                <a:alpha val="85000"/>
              </a:schemeClr>
            </a:glow>
            <a:outerShdw blurRad="50800" dist="38100" dir="13740000" algn="br" rotWithShape="0">
              <a:prstClr val="black">
                <a:alpha val="81000"/>
              </a:prstClr>
            </a:outerShdw>
          </a:effectLst>
        </p:spPr>
      </p:pic>
      <p:pic>
        <p:nvPicPr>
          <p:cNvPr id="1045" name="Immagine 1044">
            <a:extLst>
              <a:ext uri="{FF2B5EF4-FFF2-40B4-BE49-F238E27FC236}">
                <a16:creationId xmlns:a16="http://schemas.microsoft.com/office/drawing/2014/main" id="{CF04D5A5-A250-32D6-6CE6-3BBF540246C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5571">
            <a:off x="6027661" y="2406407"/>
            <a:ext cx="911354" cy="1880620"/>
          </a:xfrm>
          <a:prstGeom prst="rect">
            <a:avLst/>
          </a:prstGeom>
          <a:effectLst>
            <a:glow rad="19050">
              <a:schemeClr val="bg1">
                <a:alpha val="85000"/>
              </a:schemeClr>
            </a:glow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1047" name="Immagine 1046">
            <a:extLst>
              <a:ext uri="{FF2B5EF4-FFF2-40B4-BE49-F238E27FC236}">
                <a16:creationId xmlns:a16="http://schemas.microsoft.com/office/drawing/2014/main" id="{C6C4FA01-6CD4-927A-83EA-530CDB2D939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23472">
            <a:off x="4505260" y="3733062"/>
            <a:ext cx="661417" cy="1106426"/>
          </a:xfrm>
          <a:prstGeom prst="rect">
            <a:avLst/>
          </a:prstGeom>
          <a:effectLst>
            <a:glow rad="19050">
              <a:schemeClr val="bg1">
                <a:alpha val="85000"/>
              </a:schemeClr>
            </a:glow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1049" name="Immagine 1048">
            <a:extLst>
              <a:ext uri="{FF2B5EF4-FFF2-40B4-BE49-F238E27FC236}">
                <a16:creationId xmlns:a16="http://schemas.microsoft.com/office/drawing/2014/main" id="{36F29DF4-9681-D66F-E41A-0ECB1231A47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63740">
            <a:off x="2753952" y="4562815"/>
            <a:ext cx="597409" cy="966218"/>
          </a:xfrm>
          <a:prstGeom prst="rect">
            <a:avLst/>
          </a:prstGeom>
          <a:effectLst>
            <a:glow rad="19050">
              <a:schemeClr val="bg1">
                <a:alpha val="85000"/>
              </a:schemeClr>
            </a:glow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1086" name="Picture 9">
            <a:extLst>
              <a:ext uri="{FF2B5EF4-FFF2-40B4-BE49-F238E27FC236}">
                <a16:creationId xmlns:a16="http://schemas.microsoft.com/office/drawing/2014/main" id="{000C6F7C-3ADE-6C91-9F42-9F9EBEC0A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alphaModFix amt="70000"/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04" y="4181322"/>
            <a:ext cx="1182589" cy="1772207"/>
          </a:xfrm>
          <a:prstGeom prst="rect">
            <a:avLst/>
          </a:prstGeom>
          <a:noFill/>
          <a:ln/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alphaModFix amt="70000"/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0" y="-95461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64CE7232-40EE-5040-FDCE-EBD24668A87E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 amt="50000"/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453" y="5485826"/>
            <a:ext cx="556356" cy="550980"/>
          </a:xfrm>
          <a:prstGeom prst="rect">
            <a:avLst/>
          </a:prstGeom>
        </p:spPr>
      </p:pic>
      <p:pic>
        <p:nvPicPr>
          <p:cNvPr id="1087" name="Picture 4">
            <a:extLst>
              <a:ext uri="{FF2B5EF4-FFF2-40B4-BE49-F238E27FC236}">
                <a16:creationId xmlns:a16="http://schemas.microsoft.com/office/drawing/2014/main" id="{9702D88E-EA39-B24B-1A53-1E7D62639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51368" y="2315386"/>
            <a:ext cx="2773433" cy="411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0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3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8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8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49 -0.03542 L 0.10422 -0.15486 L 0.18125 -0.25139 L 0.23666 -0.30509 L 0.2668 -0.32037 L 0.27856 -0.32176 L 0.29223 -0.31273 L 0.28635 -0.27894 L 0.27562 -0.26366 L 0.25033 -0.24977 L 0.22299 -0.22523 L 0.2055 -0.20394 L 0.16272 -0.17778 L 0.09525 -0.13797 L 0.0391 -0.12107 L 0.00603 -0.11806 L -0.03484 -0.09514 L -0.07864 -0.06435 L -0.13714 -0.02315 L -0.20138 0.02268 L -0.23342 0.04745 L -0.2665 0.075 L -0.29178 0.12268 L -0.30942 0.14097 L -0.31706 0.18541 L -0.31133 0.21296 L -0.30736 0.22685 L -0.2909 0.24074 L -0.26062 0.22523 L -0.23827 0.23148 L -0.20814 0.21296 L -0.18374 0.1993 L -0.14582 0.1625 L -0.10392 0.12569 L -0.06997 0.0919 L -0.04174 0.04745 L -0.01146 -0.00625 L -0.00867 -0.00301 L -0.00867 -0.00278 L -0.01058 -0.00023 " pathEditMode="relative" rAng="0" ptsTypes="AAAAAAAAAAAAAAAAAAAAAAAAAAAAAAAAAAAAAAAA">
                                      <p:cBhvr>
                                        <p:cTn id="39" dur="1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9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1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1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2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1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1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1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2" presetClass="entr" presetSubtype="8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1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927213D8-8E15-D31D-CDBF-1FEFA6AD0F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logo&#10;&#10;Descrizione generata automaticamente">
            <a:extLst>
              <a:ext uri="{FF2B5EF4-FFF2-40B4-BE49-F238E27FC236}">
                <a16:creationId xmlns:a16="http://schemas.microsoft.com/office/drawing/2014/main" id="{A81113B5-8075-5B06-EBCB-C60CBDEF60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621" y="6102892"/>
            <a:ext cx="777371" cy="7200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5" name="Immagine 4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37891764-97C6-9419-A7FA-D27C2A5573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98839">
            <a:off x="7072799" y="4827629"/>
            <a:ext cx="1552801" cy="3105602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22107630-8492-57E6-9871-0C16F8E03685}"/>
              </a:ext>
            </a:extLst>
          </p:cNvPr>
          <p:cNvSpPr/>
          <p:nvPr/>
        </p:nvSpPr>
        <p:spPr>
          <a:xfrm flipH="1">
            <a:off x="3692068" y="1903626"/>
            <a:ext cx="7328554" cy="397459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C4780EC-889C-F200-2ECC-40A482FACB51}"/>
              </a:ext>
            </a:extLst>
          </p:cNvPr>
          <p:cNvSpPr/>
          <p:nvPr/>
        </p:nvSpPr>
        <p:spPr>
          <a:xfrm>
            <a:off x="736459" y="155192"/>
            <a:ext cx="57786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sia Santificato il Tuo Nome</a:t>
            </a:r>
            <a:endParaRPr lang="it-IT" sz="4400" b="1" cap="none" spc="300" dirty="0">
              <a:ln w="19050" cmpd="sng">
                <a:solidFill>
                  <a:srgbClr val="00B0F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88900">
                  <a:srgbClr val="004A82">
                    <a:alpha val="80000"/>
                  </a:srgbClr>
                </a:glow>
              </a:effectLst>
              <a:latin typeface="Staccato555 BT" panose="03090702030407020404" pitchFamily="66" charset="0"/>
            </a:endParaRPr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B419E43E-50A5-8039-7013-13179D532577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B70D7507-B4DF-3E1B-937F-7E98A6614144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7B776EAE-424D-9CFB-E2BA-5500EE174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05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37A9E58-46A4-B421-F2B4-3152A97E2FA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CF48EA9C-5A25-706A-9372-EFF4538B5E4D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11" name="Cerchio vuoto 10">
              <a:extLst>
                <a:ext uri="{FF2B5EF4-FFF2-40B4-BE49-F238E27FC236}">
                  <a16:creationId xmlns:a16="http://schemas.microsoft.com/office/drawing/2014/main" id="{CA2066E1-86F4-1E04-3685-E9D51373C7F9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2" name="Cerchio vuoto 11">
              <a:extLst>
                <a:ext uri="{FF2B5EF4-FFF2-40B4-BE49-F238E27FC236}">
                  <a16:creationId xmlns:a16="http://schemas.microsoft.com/office/drawing/2014/main" id="{71DA1DED-B3DF-E79C-5469-2B19A331307F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3" name="Cerchio vuoto 12">
              <a:extLst>
                <a:ext uri="{FF2B5EF4-FFF2-40B4-BE49-F238E27FC236}">
                  <a16:creationId xmlns:a16="http://schemas.microsoft.com/office/drawing/2014/main" id="{2DCDC53C-200B-51B1-6F11-7C3E79C0D53D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FA2014A5-511D-F265-98A9-E76E3A6268C8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6" name="Cerchio vuoto 15">
              <a:extLst>
                <a:ext uri="{FF2B5EF4-FFF2-40B4-BE49-F238E27FC236}">
                  <a16:creationId xmlns:a16="http://schemas.microsoft.com/office/drawing/2014/main" id="{21BFFDB0-86B0-C24A-9CEE-3FC0725521AC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3" name="Segnaposto contenuto 12">
            <a:extLst>
              <a:ext uri="{FF2B5EF4-FFF2-40B4-BE49-F238E27FC236}">
                <a16:creationId xmlns:a16="http://schemas.microsoft.com/office/drawing/2014/main" id="{F1E5EE96-C318-1A35-B114-C9EB0B669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233" y="2068960"/>
            <a:ext cx="7328554" cy="4516511"/>
          </a:xfrm>
          <a:noFill/>
        </p:spPr>
        <p:txBody>
          <a:bodyPr/>
          <a:lstStyle/>
          <a:p>
            <a:pPr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Il Signore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spiega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</a:p>
          <a:p>
            <a:pPr lvl="1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per </a:t>
            </a:r>
            <a:r>
              <a:rPr lang="it-IT" dirty="0">
                <a:solidFill>
                  <a:srgbClr val="002060"/>
                </a:solidFill>
                <a:latin typeface="Congenial Black" panose="02000503040000020004" pitchFamily="2" charset="0"/>
              </a:rPr>
              <a:t>cosa</a:t>
            </a: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 pregare, </a:t>
            </a:r>
          </a:p>
          <a:p>
            <a:pPr lvl="1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anche </a:t>
            </a:r>
            <a:r>
              <a:rPr lang="it-IT" dirty="0">
                <a:solidFill>
                  <a:srgbClr val="002060"/>
                </a:solidFill>
                <a:latin typeface="Congenial Black" panose="02000503040000020004" pitchFamily="2" charset="0"/>
              </a:rPr>
              <a:t>come</a:t>
            </a: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 farlo.</a:t>
            </a:r>
          </a:p>
          <a:p>
            <a:pPr marL="895350" indent="0">
              <a:spcBef>
                <a:spcPts val="200"/>
              </a:spcBef>
              <a:buClr>
                <a:srgbClr val="FF0000"/>
              </a:buClr>
              <a:buNone/>
            </a:pPr>
            <a:r>
              <a:rPr lang="it-IT" sz="2200" i="1" dirty="0">
                <a:solidFill>
                  <a:srgbClr val="002060"/>
                </a:solidFill>
              </a:rPr>
              <a:t>«Ma tu, </a:t>
            </a:r>
            <a:r>
              <a:rPr lang="it-IT" sz="2200" i="1" dirty="0">
                <a:solidFill>
                  <a:srgbClr val="002060"/>
                </a:solidFill>
                <a:latin typeface="Congenial Black" panose="02000503040000020004" pitchFamily="2" charset="0"/>
              </a:rPr>
              <a:t>quando vuoi pregare</a:t>
            </a:r>
            <a:r>
              <a:rPr lang="it-IT" sz="2200" i="1" dirty="0">
                <a:solidFill>
                  <a:srgbClr val="002060"/>
                </a:solidFill>
              </a:rPr>
              <a:t>, </a:t>
            </a:r>
            <a:br>
              <a:rPr lang="it-IT" sz="2200" i="1" dirty="0">
                <a:solidFill>
                  <a:srgbClr val="002060"/>
                </a:solidFill>
              </a:rPr>
            </a:br>
            <a:r>
              <a:rPr lang="it-IT" sz="2200" i="1" dirty="0">
                <a:solidFill>
                  <a:srgbClr val="002060"/>
                </a:solidFill>
              </a:rPr>
              <a:t>entra nella tua camera e, serratone l’uscio,</a:t>
            </a:r>
          </a:p>
          <a:p>
            <a:pPr marL="895350" indent="0"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200" i="1" dirty="0">
                <a:solidFill>
                  <a:srgbClr val="002060"/>
                </a:solidFill>
              </a:rPr>
              <a:t>prega il Padre tuo che sta nel segreto, </a:t>
            </a:r>
            <a:br>
              <a:rPr lang="it-IT" sz="2200" i="1" dirty="0">
                <a:solidFill>
                  <a:srgbClr val="002060"/>
                </a:solidFill>
              </a:rPr>
            </a:br>
            <a:r>
              <a:rPr lang="it-IT" sz="2200" i="1" dirty="0">
                <a:solidFill>
                  <a:srgbClr val="002060"/>
                </a:solidFill>
              </a:rPr>
              <a:t>e </a:t>
            </a:r>
            <a:r>
              <a:rPr lang="it-IT" sz="2200" i="1" dirty="0">
                <a:solidFill>
                  <a:srgbClr val="002060"/>
                </a:solidFill>
                <a:latin typeface="Congenial Black" panose="02000503040000020004" pitchFamily="2" charset="0"/>
              </a:rPr>
              <a:t>il Padre tuo, che vede nel segreto</a:t>
            </a:r>
            <a:r>
              <a:rPr lang="it-IT" sz="2200" i="1" dirty="0">
                <a:solidFill>
                  <a:srgbClr val="002060"/>
                </a:solidFill>
              </a:rPr>
              <a:t>, </a:t>
            </a:r>
            <a:br>
              <a:rPr lang="it-IT" sz="2200" i="1" dirty="0">
                <a:solidFill>
                  <a:srgbClr val="002060"/>
                </a:solidFill>
              </a:rPr>
            </a:br>
            <a:r>
              <a:rPr lang="it-IT" sz="2200" i="1" dirty="0">
                <a:solidFill>
                  <a:srgbClr val="002060"/>
                </a:solidFill>
              </a:rPr>
              <a:t>te ne darà la ricompensa» (Mt 6,6).</a:t>
            </a:r>
          </a:p>
          <a:p>
            <a:pPr>
              <a:spcBef>
                <a:spcPts val="400"/>
              </a:spcBef>
              <a:buClr>
                <a:srgbClr val="FF0000"/>
              </a:buClr>
            </a:pPr>
            <a:r>
              <a:rPr lang="it-IT" sz="2200" i="1" dirty="0">
                <a:solidFill>
                  <a:srgbClr val="1A1AAC"/>
                </a:solidFill>
              </a:rPr>
              <a:t>… L’esegesi del Padre Nostro </a:t>
            </a:r>
            <a:br>
              <a:rPr lang="it-IT" sz="2200" dirty="0">
                <a:solidFill>
                  <a:srgbClr val="C00000"/>
                </a:solidFill>
              </a:rPr>
            </a:br>
            <a:r>
              <a:rPr lang="it-IT" sz="2200" dirty="0">
                <a:solidFill>
                  <a:srgbClr val="C00000"/>
                </a:solidFill>
              </a:rPr>
              <a:t>prevede </a:t>
            </a:r>
            <a:r>
              <a:rPr lang="it-IT" sz="2200" dirty="0">
                <a:solidFill>
                  <a:srgbClr val="C00000"/>
                </a:solidFill>
                <a:latin typeface="Congenial Black" panose="02000503040000020004" pitchFamily="2" charset="0"/>
              </a:rPr>
              <a:t>una</a:t>
            </a:r>
            <a:r>
              <a:rPr lang="it-IT" sz="2200" dirty="0">
                <a:solidFill>
                  <a:srgbClr val="C00000"/>
                </a:solidFill>
              </a:rPr>
              <a:t> invocazione e </a:t>
            </a:r>
            <a:r>
              <a:rPr lang="it-IT" sz="2200" dirty="0">
                <a:solidFill>
                  <a:srgbClr val="C00000"/>
                </a:solidFill>
                <a:latin typeface="Congenial Black" panose="02000503040000020004" pitchFamily="2" charset="0"/>
              </a:rPr>
              <a:t>sette</a:t>
            </a:r>
            <a:r>
              <a:rPr lang="it-IT" sz="2200" dirty="0">
                <a:solidFill>
                  <a:srgbClr val="C00000"/>
                </a:solidFill>
              </a:rPr>
              <a:t> domande </a:t>
            </a:r>
            <a:br>
              <a:rPr lang="it-IT" sz="2200" dirty="0">
                <a:solidFill>
                  <a:srgbClr val="C00000"/>
                </a:solidFill>
              </a:rPr>
            </a:br>
            <a:r>
              <a:rPr lang="it-IT" sz="2200" dirty="0">
                <a:solidFill>
                  <a:srgbClr val="C00000"/>
                </a:solidFill>
                <a:latin typeface="Congenial Black" panose="02000503040000020004" pitchFamily="2" charset="0"/>
              </a:rPr>
              <a:t>tre</a:t>
            </a:r>
            <a:r>
              <a:rPr lang="it-IT" sz="2200" dirty="0">
                <a:solidFill>
                  <a:srgbClr val="C00000"/>
                </a:solidFill>
              </a:rPr>
              <a:t> riguardando Dio e </a:t>
            </a:r>
            <a:r>
              <a:rPr lang="it-IT" sz="2200" dirty="0">
                <a:solidFill>
                  <a:srgbClr val="C00000"/>
                </a:solidFill>
                <a:latin typeface="Congenial Black" panose="02000503040000020004" pitchFamily="2" charset="0"/>
              </a:rPr>
              <a:t>quattro</a:t>
            </a:r>
            <a:r>
              <a:rPr lang="it-IT" sz="2200" dirty="0">
                <a:solidFill>
                  <a:srgbClr val="C00000"/>
                </a:solidFill>
              </a:rPr>
              <a:t> riguardando noi</a:t>
            </a:r>
          </a:p>
        </p:txBody>
      </p:sp>
      <p:pic>
        <p:nvPicPr>
          <p:cNvPr id="2050" name="Picture 2" descr="preghiera">
            <a:extLst>
              <a:ext uri="{FF2B5EF4-FFF2-40B4-BE49-F238E27FC236}">
                <a16:creationId xmlns:a16="http://schemas.microsoft.com/office/drawing/2014/main" id="{645B9324-DB39-C5EC-2291-7A74E56E20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7" t="394" r="23844" b="-394"/>
          <a:stretch/>
        </p:blipFill>
        <p:spPr bwMode="auto">
          <a:xfrm>
            <a:off x="6729124" y="-129470"/>
            <a:ext cx="4156480" cy="2919801"/>
          </a:xfrm>
          <a:prstGeom prst="doubleWave">
            <a:avLst>
              <a:gd name="adj1" fmla="val 5410"/>
              <a:gd name="adj2" fmla="val 0"/>
            </a:avLst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1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1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3" presetClass="entr" presetSubtype="3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8" grpId="0"/>
      <p:bldP spid="17" grpId="0" animBg="1"/>
      <p:bldP spid="18" grpId="0" animBg="1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28EB920D-4800-167A-7F4E-F6E230FD73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logo&#10;&#10;Descrizione generata automaticamente">
            <a:extLst>
              <a:ext uri="{FF2B5EF4-FFF2-40B4-BE49-F238E27FC236}">
                <a16:creationId xmlns:a16="http://schemas.microsoft.com/office/drawing/2014/main" id="{BB3EAC96-594F-931B-52EB-0EB0CA65A8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731" y="6045742"/>
            <a:ext cx="774286" cy="7200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4454224-1FAC-559D-A61A-92520149D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0471">
            <a:off x="7115440" y="5043165"/>
            <a:ext cx="1322587" cy="2600502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507F9F1F-FBA1-43EF-E2FD-DCF3BE7FFE6A}"/>
              </a:ext>
            </a:extLst>
          </p:cNvPr>
          <p:cNvSpPr/>
          <p:nvPr/>
        </p:nvSpPr>
        <p:spPr>
          <a:xfrm>
            <a:off x="1290773" y="104203"/>
            <a:ext cx="40310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venga il Tuo Regno</a:t>
            </a:r>
            <a:endParaRPr lang="it-IT" sz="4400" b="1" cap="none" spc="300" dirty="0">
              <a:ln w="19050" cmpd="sng">
                <a:solidFill>
                  <a:srgbClr val="00B0F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88900">
                  <a:srgbClr val="004A82">
                    <a:alpha val="80000"/>
                  </a:srgbClr>
                </a:glow>
              </a:effectLst>
              <a:latin typeface="Staccato555 BT" panose="03090702030407020404" pitchFamily="66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0DD80C0C-DAF5-14D6-4B49-6A0149E3D4DE}"/>
              </a:ext>
            </a:extLst>
          </p:cNvPr>
          <p:cNvSpPr/>
          <p:nvPr/>
        </p:nvSpPr>
        <p:spPr>
          <a:xfrm flipH="1">
            <a:off x="3429149" y="2446328"/>
            <a:ext cx="7328554" cy="29384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F979D4D0-4050-CA57-0ABA-5D8525CE8C12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992699DF-F4D7-CFBC-2A78-172BF4E8B0F3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78017F60-E09F-6F19-F435-9F70124FF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05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A0CC4310-4CF0-22C3-8C80-9A97D68CDA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674392E4-043D-BC24-DFC2-E76B53F02500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9" name="Cerchio vuoto 8">
              <a:extLst>
                <a:ext uri="{FF2B5EF4-FFF2-40B4-BE49-F238E27FC236}">
                  <a16:creationId xmlns:a16="http://schemas.microsoft.com/office/drawing/2014/main" id="{26EA27A1-CF7F-6B95-05FA-8A21CE3888C6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2" name="Cerchio vuoto 11">
              <a:extLst>
                <a:ext uri="{FF2B5EF4-FFF2-40B4-BE49-F238E27FC236}">
                  <a16:creationId xmlns:a16="http://schemas.microsoft.com/office/drawing/2014/main" id="{8B3ABC70-BA99-DB14-6A88-D97E15BAC9FB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3" name="Cerchio vuoto 12">
              <a:extLst>
                <a:ext uri="{FF2B5EF4-FFF2-40B4-BE49-F238E27FC236}">
                  <a16:creationId xmlns:a16="http://schemas.microsoft.com/office/drawing/2014/main" id="{82DB915B-2895-C1D1-D2F6-AFBAC694E96F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0EF361B6-F8FC-FF3E-6C62-15527A8FD386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6" name="Cerchio vuoto 15">
              <a:extLst>
                <a:ext uri="{FF2B5EF4-FFF2-40B4-BE49-F238E27FC236}">
                  <a16:creationId xmlns:a16="http://schemas.microsoft.com/office/drawing/2014/main" id="{B2F61685-5801-9DA8-7D97-D4095AB1120B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3" name="Segnaposto contenuto 12">
            <a:extLst>
              <a:ext uri="{FF2B5EF4-FFF2-40B4-BE49-F238E27FC236}">
                <a16:creationId xmlns:a16="http://schemas.microsoft.com/office/drawing/2014/main" id="{E883A134-901E-E122-BD17-D5FC92E9A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732" y="2723745"/>
            <a:ext cx="7328554" cy="3512205"/>
          </a:xfrm>
          <a:noFill/>
        </p:spPr>
        <p:txBody>
          <a:bodyPr/>
          <a:lstStyle/>
          <a:p>
            <a:pPr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Gesù Allenatore chiede di effettuare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una valutazione elementare,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i="1" dirty="0">
                <a:solidFill>
                  <a:schemeClr val="tx1"/>
                </a:solidFill>
              </a:rPr>
              <a:t>spesso trascurata: </a:t>
            </a:r>
          </a:p>
          <a:p>
            <a:pPr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cosa sono … </a:t>
            </a:r>
            <a:r>
              <a:rPr lang="it-IT" sz="2400" dirty="0">
                <a:solidFill>
                  <a:srgbClr val="002060"/>
                </a:solidFill>
              </a:rPr>
              <a:t>i circa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ottanta anni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i="1" dirty="0">
                <a:solidFill>
                  <a:srgbClr val="002060"/>
                </a:solidFill>
              </a:rPr>
              <a:t>dell’età media di un uomo,</a:t>
            </a:r>
          </a:p>
          <a:p>
            <a:pPr marL="0" indent="0"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</a:t>
            </a:r>
            <a:r>
              <a:rPr lang="it-IT" sz="2400" dirty="0">
                <a:solidFill>
                  <a:srgbClr val="C00000"/>
                </a:solidFill>
              </a:rPr>
              <a:t>in rapporto </a:t>
            </a:r>
            <a:r>
              <a:rPr lang="it-IT" sz="2400" dirty="0">
                <a:solidFill>
                  <a:srgbClr val="C00000"/>
                </a:solidFill>
                <a:latin typeface="Congenial Black" panose="02000503040000020004" pitchFamily="2" charset="0"/>
              </a:rPr>
              <a:t>all’eternità</a:t>
            </a:r>
            <a:r>
              <a:rPr lang="it-IT" sz="2400" dirty="0">
                <a:solidFill>
                  <a:srgbClr val="C00000"/>
                </a:solidFill>
              </a:rPr>
              <a:t>? </a:t>
            </a:r>
          </a:p>
          <a:p>
            <a:pPr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Vale la pena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aspirare</a:t>
            </a:r>
            <a:r>
              <a:rPr lang="it-IT" sz="2400" dirty="0">
                <a:solidFill>
                  <a:srgbClr val="002060"/>
                </a:solidFill>
              </a:rPr>
              <a:t> a quest’ultima?</a:t>
            </a:r>
          </a:p>
        </p:txBody>
      </p:sp>
      <p:pic>
        <p:nvPicPr>
          <p:cNvPr id="1026" name="Picture 2" descr="Frasi di auguri spiritose per chi festeggia gli 80 anni | BlogMog">
            <a:extLst>
              <a:ext uri="{FF2B5EF4-FFF2-40B4-BE49-F238E27FC236}">
                <a16:creationId xmlns:a16="http://schemas.microsoft.com/office/drawing/2014/main" id="{C507FE2B-BFE1-7066-3812-01390BBAC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400" b="94670" l="10000" r="90000">
                        <a14:foregroundMark x1="56108" y1="8205" x2="56108" y2="8205"/>
                        <a14:foregroundMark x1="56108" y1="8205" x2="56108" y2="8205"/>
                        <a14:foregroundMark x1="54649" y1="5400" x2="54649" y2="5400"/>
                        <a14:foregroundMark x1="54649" y1="5400" x2="54649" y2="5400"/>
                        <a14:foregroundMark x1="65459" y1="54418" x2="65459" y2="54418"/>
                        <a14:foregroundMark x1="69784" y1="53506" x2="69784" y2="53506"/>
                        <a14:foregroundMark x1="69784" y1="53506" x2="69784" y2="53506"/>
                        <a14:foregroundMark x1="58973" y1="53506" x2="58973" y2="53506"/>
                        <a14:foregroundMark x1="58973" y1="53927" x2="58973" y2="53927"/>
                        <a14:foregroundMark x1="62919" y1="50210" x2="62919" y2="50210"/>
                        <a14:foregroundMark x1="59730" y1="46003" x2="59730" y2="46003"/>
                        <a14:foregroundMark x1="33784" y1="52525" x2="33784" y2="52525"/>
                        <a14:foregroundMark x1="33784" y1="52525" x2="33784" y2="52525"/>
                        <a14:foregroundMark x1="33784" y1="51122" x2="33784" y2="51122"/>
                        <a14:foregroundMark x1="41351" y1="46494" x2="41351" y2="46494"/>
                        <a14:foregroundMark x1="41351" y1="47405" x2="41351" y2="47405"/>
                        <a14:foregroundMark x1="38486" y1="45091" x2="38486" y2="45091"/>
                        <a14:foregroundMark x1="38486" y1="45091" x2="38486" y2="45091"/>
                        <a14:foregroundMark x1="35568" y1="46143" x2="35568" y2="46143"/>
                        <a14:foregroundMark x1="32000" y1="54348" x2="32000" y2="54348"/>
                        <a14:foregroundMark x1="31892" y1="51613" x2="31892" y2="51613"/>
                        <a14:foregroundMark x1="62919" y1="45372" x2="62919" y2="45372"/>
                        <a14:foregroundMark x1="63135" y1="53927" x2="63135" y2="53927"/>
                        <a14:foregroundMark x1="67892" y1="50982" x2="67892" y2="50982"/>
                        <a14:foregroundMark x1="68108" y1="50561" x2="68108" y2="50561"/>
                        <a14:foregroundMark x1="68108" y1="50561" x2="68108" y2="50561"/>
                        <a14:foregroundMark x1="51459" y1="20827" x2="51459" y2="20827"/>
                        <a14:foregroundMark x1="51459" y1="20968" x2="51459" y2="20968"/>
                        <a14:foregroundMark x1="51838" y1="20827" x2="51838" y2="20827"/>
                        <a14:foregroundMark x1="51838" y1="20827" x2="51838" y2="20827"/>
                        <a14:foregroundMark x1="52162" y1="20687" x2="52162" y2="20687"/>
                        <a14:foregroundMark x1="52162" y1="20547" x2="52162" y2="20547"/>
                        <a14:foregroundMark x1="49946" y1="24825" x2="49946" y2="24825"/>
                        <a14:foregroundMark x1="49946" y1="24684" x2="49946" y2="24684"/>
                        <a14:foregroundMark x1="56649" y1="21950" x2="56649" y2="21950"/>
                        <a14:foregroundMark x1="56649" y1="21879" x2="56649" y2="21879"/>
                        <a14:foregroundMark x1="67784" y1="46424" x2="67784" y2="46424"/>
                        <a14:foregroundMark x1="67784" y1="46283" x2="67784" y2="46283"/>
                        <a14:foregroundMark x1="66000" y1="48107" x2="66000" y2="48107"/>
                        <a14:foregroundMark x1="66000" y1="48107" x2="66000" y2="48107"/>
                        <a14:foregroundMark x1="50973" y1="28331" x2="50973" y2="28331"/>
                        <a14:foregroundMark x1="50973" y1="28331" x2="50973" y2="28331"/>
                        <a14:foregroundMark x1="57730" y1="52104" x2="57730" y2="52104"/>
                        <a14:foregroundMark x1="57730" y1="51964" x2="57730" y2="51964"/>
                        <a14:foregroundMark x1="56919" y1="52735" x2="56919" y2="52735"/>
                        <a14:foregroundMark x1="56919" y1="52735" x2="56919" y2="52735"/>
                        <a14:foregroundMark x1="56162" y1="53576" x2="56162" y2="53576"/>
                        <a14:foregroundMark x1="56162" y1="53576" x2="56162" y2="53576"/>
                        <a14:foregroundMark x1="54865" y1="55750" x2="54865" y2="55750"/>
                        <a14:foregroundMark x1="54865" y1="55750" x2="54865" y2="55750"/>
                        <a14:foregroundMark x1="60432" y1="59888" x2="60432" y2="59888"/>
                        <a14:foregroundMark x1="60432" y1="59888" x2="60432" y2="59888"/>
                        <a14:foregroundMark x1="64703" y1="59257" x2="64703" y2="59257"/>
                        <a14:foregroundMark x1="64703" y1="59257" x2="64703" y2="59257"/>
                        <a14:foregroundMark x1="66811" y1="57714" x2="66811" y2="57714"/>
                        <a14:foregroundMark x1="66703" y1="57714" x2="66703" y2="57714"/>
                        <a14:foregroundMark x1="62000" y1="94670" x2="62000" y2="94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862" y="274303"/>
            <a:ext cx="2704444" cy="208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ternità - song and lyrics by Giuseppe Natoli | Spotify">
            <a:extLst>
              <a:ext uri="{FF2B5EF4-FFF2-40B4-BE49-F238E27FC236}">
                <a16:creationId xmlns:a16="http://schemas.microsoft.com/office/drawing/2014/main" id="{E7F22913-889B-82AC-5134-D7C2E4AC7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93542" y="352531"/>
            <a:ext cx="3174224" cy="1682281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Eternità - song and lyrics by Giuseppe Natoli | Spotify">
            <a:extLst>
              <a:ext uri="{FF2B5EF4-FFF2-40B4-BE49-F238E27FC236}">
                <a16:creationId xmlns:a16="http://schemas.microsoft.com/office/drawing/2014/main" id="{1244C96C-5345-877C-DC66-AD900ABC8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alphaModFix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backgroundMark x1="37640" y1="36170" x2="37640" y2="36170"/>
                        <a14:backgroundMark x1="37640" y1="36170" x2="37640" y2="36170"/>
                        <a14:backgroundMark x1="37640" y1="36170" x2="37640" y2="36170"/>
                        <a14:backgroundMark x1="37640" y1="36170" x2="36517" y2="45745"/>
                        <a14:backgroundMark x1="60674" y1="36170" x2="68539" y2="47872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09541" y="339778"/>
            <a:ext cx="3174224" cy="1682281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89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1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2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 animBg="1"/>
      <p:bldP spid="17" grpId="0" animBg="1"/>
      <p:bldP spid="18" grpId="0" animBg="1"/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28EB920D-4800-167A-7F4E-F6E230FD73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logo&#10;&#10;Descrizione generata automaticamente">
            <a:extLst>
              <a:ext uri="{FF2B5EF4-FFF2-40B4-BE49-F238E27FC236}">
                <a16:creationId xmlns:a16="http://schemas.microsoft.com/office/drawing/2014/main" id="{BB3EAC96-594F-931B-52EB-0EB0CA65A8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731" y="6045742"/>
            <a:ext cx="774286" cy="7200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4454224-1FAC-559D-A61A-92520149D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0471">
            <a:off x="7115440" y="5043165"/>
            <a:ext cx="1322587" cy="2600502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507F9F1F-FBA1-43EF-E2FD-DCF3BE7FFE6A}"/>
              </a:ext>
            </a:extLst>
          </p:cNvPr>
          <p:cNvSpPr/>
          <p:nvPr/>
        </p:nvSpPr>
        <p:spPr>
          <a:xfrm>
            <a:off x="1290773" y="104203"/>
            <a:ext cx="40310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venga il Tuo Regno</a:t>
            </a:r>
            <a:endParaRPr lang="it-IT" sz="4400" b="1" cap="none" spc="300" dirty="0">
              <a:ln w="19050" cmpd="sng">
                <a:solidFill>
                  <a:srgbClr val="00B0F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88900">
                  <a:srgbClr val="004A82">
                    <a:alpha val="80000"/>
                  </a:srgbClr>
                </a:glow>
              </a:effectLst>
              <a:latin typeface="Staccato555 BT" panose="03090702030407020404" pitchFamily="66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A3F6E529-2AD5-6A0C-9DB4-8A7A06296B3D}"/>
              </a:ext>
            </a:extLst>
          </p:cNvPr>
          <p:cNvSpPr/>
          <p:nvPr/>
        </p:nvSpPr>
        <p:spPr>
          <a:xfrm flipH="1">
            <a:off x="3357811" y="1602937"/>
            <a:ext cx="7328554" cy="424106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F979D4D0-4050-CA57-0ABA-5D8525CE8C12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992699DF-F4D7-CFBC-2A78-172BF4E8B0F3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78017F60-E09F-6F19-F435-9F70124FF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05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2052" name="Picture 4" descr="Shaunae Miller se arroja sobre la meta para ganar el oro en 400">
            <a:extLst>
              <a:ext uri="{FF2B5EF4-FFF2-40B4-BE49-F238E27FC236}">
                <a16:creationId xmlns:a16="http://schemas.microsoft.com/office/drawing/2014/main" id="{7F10A351-DE90-9231-66B7-8D4710C71D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65"/>
          <a:stretch/>
        </p:blipFill>
        <p:spPr bwMode="auto">
          <a:xfrm>
            <a:off x="7356345" y="52693"/>
            <a:ext cx="3318421" cy="172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A0CC4310-4CF0-22C3-8C80-9A97D68CDA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674392E4-043D-BC24-DFC2-E76B53F02500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9" name="Cerchio vuoto 8">
              <a:extLst>
                <a:ext uri="{FF2B5EF4-FFF2-40B4-BE49-F238E27FC236}">
                  <a16:creationId xmlns:a16="http://schemas.microsoft.com/office/drawing/2014/main" id="{26EA27A1-CF7F-6B95-05FA-8A21CE3888C6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2" name="Cerchio vuoto 11">
              <a:extLst>
                <a:ext uri="{FF2B5EF4-FFF2-40B4-BE49-F238E27FC236}">
                  <a16:creationId xmlns:a16="http://schemas.microsoft.com/office/drawing/2014/main" id="{8B3ABC70-BA99-DB14-6A88-D97E15BAC9FB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3" name="Cerchio vuoto 12">
              <a:extLst>
                <a:ext uri="{FF2B5EF4-FFF2-40B4-BE49-F238E27FC236}">
                  <a16:creationId xmlns:a16="http://schemas.microsoft.com/office/drawing/2014/main" id="{82DB915B-2895-C1D1-D2F6-AFBAC694E96F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0EF361B6-F8FC-FF3E-6C62-15527A8FD386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6" name="Cerchio vuoto 15">
              <a:extLst>
                <a:ext uri="{FF2B5EF4-FFF2-40B4-BE49-F238E27FC236}">
                  <a16:creationId xmlns:a16="http://schemas.microsoft.com/office/drawing/2014/main" id="{B2F61685-5801-9DA8-7D97-D4095AB1120B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3" name="Segnaposto contenuto 12">
            <a:extLst>
              <a:ext uri="{FF2B5EF4-FFF2-40B4-BE49-F238E27FC236}">
                <a16:creationId xmlns:a16="http://schemas.microsoft.com/office/drawing/2014/main" id="{E883A134-901E-E122-BD17-D5FC92E9A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732" y="1781213"/>
            <a:ext cx="7328554" cy="4454737"/>
          </a:xfrm>
          <a:noFill/>
        </p:spPr>
        <p:txBody>
          <a:bodyPr/>
          <a:lstStyle/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Provando a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vedere la situazione dall’alto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  <a:r>
              <a:rPr lang="it-IT" sz="2400" i="1" dirty="0">
                <a:solidFill>
                  <a:srgbClr val="002060"/>
                </a:solidFill>
              </a:rPr>
              <a:t>cioè dalla prospettiva di Dio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</a:p>
          <a:p>
            <a:pPr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sarebbe come se, … in una maratona,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ci scannassimo per tagliare in testa un </a:t>
            </a:r>
            <a:r>
              <a:rPr lang="it-IT" sz="2200" dirty="0">
                <a:solidFill>
                  <a:srgbClr val="C00000"/>
                </a:solidFill>
                <a:latin typeface="Congenial Black" panose="02000503040000020004" pitchFamily="2" charset="0"/>
              </a:rPr>
              <a:t>traguardo provvisorio </a:t>
            </a:r>
            <a:r>
              <a:rPr lang="it-IT" sz="2400" dirty="0">
                <a:solidFill>
                  <a:srgbClr val="002060"/>
                </a:solidFill>
              </a:rPr>
              <a:t>posto dopo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100 metri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</a:p>
          <a:p>
            <a:pPr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dimenticando …</a:t>
            </a:r>
          </a:p>
          <a:p>
            <a:pPr marL="806450" lvl="1" indent="-269875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sz="2200" dirty="0">
                <a:solidFill>
                  <a:srgbClr val="1A1AAC"/>
                </a:solidFill>
                <a:latin typeface="Congenial SemiBold" panose="02000503040000020004" pitchFamily="2" charset="0"/>
              </a:rPr>
              <a:t>quanto è </a:t>
            </a:r>
            <a:r>
              <a:rPr lang="it-IT" sz="2200" dirty="0">
                <a:solidFill>
                  <a:srgbClr val="1A1AAC"/>
                </a:solidFill>
                <a:latin typeface="Congenial Black" panose="02000503040000020004" pitchFamily="2" charset="0"/>
              </a:rPr>
              <a:t>lungo</a:t>
            </a:r>
            <a:r>
              <a:rPr lang="it-IT" sz="2200" dirty="0">
                <a:solidFill>
                  <a:srgbClr val="1A1AAC"/>
                </a:solidFill>
                <a:latin typeface="Congenial SemiBold" panose="02000503040000020004" pitchFamily="2" charset="0"/>
              </a:rPr>
              <a:t> il cammino </a:t>
            </a:r>
          </a:p>
          <a:p>
            <a:pPr marL="806450" lvl="1" indent="-269875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sz="2200" dirty="0">
                <a:solidFill>
                  <a:srgbClr val="1A1AAC"/>
                </a:solidFill>
                <a:latin typeface="Congenial SemiBold" panose="02000503040000020004" pitchFamily="2" charset="0"/>
              </a:rPr>
              <a:t>di che proporzioni sarebbe </a:t>
            </a:r>
            <a:br>
              <a:rPr lang="it-IT" sz="2200" dirty="0">
                <a:solidFill>
                  <a:srgbClr val="1A1AAC"/>
                </a:solidFill>
                <a:latin typeface="Congenial SemiBold" panose="02000503040000020004" pitchFamily="2" charset="0"/>
              </a:rPr>
            </a:br>
            <a:r>
              <a:rPr lang="it-IT" sz="2200" dirty="0">
                <a:solidFill>
                  <a:srgbClr val="1A1AAC"/>
                </a:solidFill>
                <a:latin typeface="Congenial SemiBold" panose="02000503040000020004" pitchFamily="2" charset="0"/>
              </a:rPr>
              <a:t>il </a:t>
            </a:r>
            <a:r>
              <a:rPr lang="it-IT" sz="2200" dirty="0">
                <a:solidFill>
                  <a:srgbClr val="1A1AAC"/>
                </a:solidFill>
                <a:latin typeface="Congenial Black" panose="02000503040000020004" pitchFamily="2" charset="0"/>
              </a:rPr>
              <a:t>tripudio</a:t>
            </a:r>
            <a:r>
              <a:rPr lang="it-IT" sz="2200" dirty="0">
                <a:solidFill>
                  <a:srgbClr val="1A1AAC"/>
                </a:solidFill>
                <a:latin typeface="Congenial SemiBold" panose="02000503040000020004" pitchFamily="2" charset="0"/>
              </a:rPr>
              <a:t> per la </a:t>
            </a:r>
            <a:r>
              <a:rPr lang="it-IT" sz="2200" dirty="0">
                <a:solidFill>
                  <a:srgbClr val="1A1AAC"/>
                </a:solidFill>
                <a:latin typeface="Congenial Black" panose="02000503040000020004" pitchFamily="2" charset="0"/>
              </a:rPr>
              <a:t>vittoria</a:t>
            </a:r>
            <a:r>
              <a:rPr lang="it-IT" sz="2200" dirty="0">
                <a:solidFill>
                  <a:srgbClr val="1A1AAC"/>
                </a:solidFill>
                <a:latin typeface="Congenial SemiBold" panose="02000503040000020004" pitchFamily="2" charset="0"/>
              </a:rPr>
              <a:t> </a:t>
            </a:r>
            <a:r>
              <a:rPr lang="it-IT" sz="2200" dirty="0">
                <a:solidFill>
                  <a:srgbClr val="1A1AAC"/>
                </a:solidFill>
                <a:latin typeface="Congenial Black" panose="02000503040000020004" pitchFamily="2" charset="0"/>
              </a:rPr>
              <a:t>finale</a:t>
            </a:r>
            <a:r>
              <a:rPr lang="it-IT" sz="2200" dirty="0">
                <a:solidFill>
                  <a:srgbClr val="1A1AAC"/>
                </a:solidFill>
                <a:latin typeface="Congenial SemiBold" panose="02000503040000020004" pitchFamily="2" charset="0"/>
              </a:rPr>
              <a:t>.</a:t>
            </a:r>
          </a:p>
          <a:p>
            <a:pPr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La maggioranza di noi </a:t>
            </a:r>
          </a:p>
          <a:p>
            <a:pPr marL="806450" lvl="1" indent="-269875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sz="2200" dirty="0">
                <a:solidFill>
                  <a:srgbClr val="1A1AAC"/>
                </a:solidFill>
                <a:latin typeface="Congenial SemiBold" panose="02000503040000020004" pitchFamily="2" charset="0"/>
              </a:rPr>
              <a:t>è, tristemente, “</a:t>
            </a:r>
            <a:r>
              <a:rPr lang="it-IT" sz="2200" dirty="0">
                <a:solidFill>
                  <a:srgbClr val="1A1AAC"/>
                </a:solidFill>
                <a:latin typeface="Congenial Black" panose="02000503040000020004" pitchFamily="2" charset="0"/>
              </a:rPr>
              <a:t>cicala</a:t>
            </a:r>
            <a:r>
              <a:rPr lang="it-IT" sz="2200" dirty="0">
                <a:solidFill>
                  <a:srgbClr val="1A1AAC"/>
                </a:solidFill>
                <a:latin typeface="Congenial SemiBold" panose="02000503040000020004" pitchFamily="2" charset="0"/>
              </a:rPr>
              <a:t>” </a:t>
            </a:r>
          </a:p>
          <a:p>
            <a:pPr marL="806450" lvl="1" indent="-269875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sz="2200" dirty="0">
                <a:solidFill>
                  <a:srgbClr val="1A1AAC"/>
                </a:solidFill>
                <a:latin typeface="Congenial SemiBold" panose="02000503040000020004" pitchFamily="2" charset="0"/>
              </a:rPr>
              <a:t>e non, saggiamente, “</a:t>
            </a:r>
            <a:r>
              <a:rPr lang="it-IT" sz="2200" dirty="0">
                <a:solidFill>
                  <a:srgbClr val="1A1AAC"/>
                </a:solidFill>
                <a:latin typeface="Congenial Black" panose="02000503040000020004" pitchFamily="2" charset="0"/>
              </a:rPr>
              <a:t>formica</a:t>
            </a:r>
            <a:r>
              <a:rPr lang="it-IT" sz="2200" dirty="0">
                <a:solidFill>
                  <a:srgbClr val="1A1AAC"/>
                </a:solidFill>
                <a:latin typeface="Congenial SemiBold" panose="02000503040000020004" pitchFamily="2" charset="0"/>
              </a:rPr>
              <a:t>”.</a:t>
            </a:r>
          </a:p>
        </p:txBody>
      </p:sp>
      <p:pic>
        <p:nvPicPr>
          <p:cNvPr id="2050" name="Picture 2" descr="Cartello fumetto &quot;TRAGUARDO VOLANTE&quot; - Tuttogare">
            <a:extLst>
              <a:ext uri="{FF2B5EF4-FFF2-40B4-BE49-F238E27FC236}">
                <a16:creationId xmlns:a16="http://schemas.microsoft.com/office/drawing/2014/main" id="{4E65372E-6E21-2E6A-8D6F-F2B0CBECF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804" b="89844" l="6094" r="98750">
                        <a14:foregroundMark x1="17500" y1="6473" x2="29063" y2="9710"/>
                        <a14:foregroundMark x1="29063" y1="9710" x2="54375" y2="11384"/>
                        <a14:foregroundMark x1="54375" y1="11384" x2="73750" y2="10714"/>
                        <a14:foregroundMark x1="73750" y1="10714" x2="60781" y2="34152"/>
                        <a14:foregroundMark x1="60781" y1="34152" x2="47656" y2="39286"/>
                        <a14:foregroundMark x1="47656" y1="39286" x2="27813" y2="23996"/>
                        <a14:foregroundMark x1="27813" y1="23996" x2="22500" y2="18080"/>
                        <a14:foregroundMark x1="22500" y1="18080" x2="18594" y2="8482"/>
                        <a14:foregroundMark x1="18594" y1="8482" x2="18281" y2="8147"/>
                        <a14:foregroundMark x1="11719" y1="5804" x2="40781" y2="29911"/>
                        <a14:foregroundMark x1="40781" y1="29911" x2="41719" y2="31138"/>
                        <a14:foregroundMark x1="16406" y1="7589" x2="46406" y2="8929"/>
                        <a14:foregroundMark x1="46406" y1="8929" x2="85000" y2="6808"/>
                        <a14:foregroundMark x1="85000" y1="6808" x2="85000" y2="6696"/>
                        <a14:foregroundMark x1="13906" y1="39063" x2="1875" y2="50670"/>
                        <a14:foregroundMark x1="1875" y1="50670" x2="7187" y2="57589"/>
                        <a14:foregroundMark x1="7187" y1="57589" x2="2656" y2="66741"/>
                        <a14:foregroundMark x1="2656" y1="66741" x2="6094" y2="76116"/>
                        <a14:foregroundMark x1="6094" y1="76116" x2="7344" y2="75670"/>
                        <a14:foregroundMark x1="33653" y1="83113" x2="40156" y2="83482"/>
                        <a14:foregroundMark x1="40156" y1="83482" x2="44688" y2="82143"/>
                        <a14:foregroundMark x1="67188" y1="62835" x2="67188" y2="71987"/>
                        <a14:foregroundMark x1="67188" y1="71987" x2="74885" y2="76454"/>
                        <a14:foregroundMark x1="92134" y1="74166" x2="95846" y2="70439"/>
                        <a14:foregroundMark x1="88835" y1="59125" x2="88033" y2="58446"/>
                        <a14:foregroundMark x1="97300" y1="66295" x2="94001" y2="63501"/>
                        <a14:foregroundMark x1="65469" y1="70759" x2="63125" y2="83817"/>
                        <a14:foregroundMark x1="82656" y1="57254" x2="82656" y2="57254"/>
                        <a14:foregroundMark x1="79063" y1="57254" x2="79531" y2="57254"/>
                        <a14:foregroundMark x1="81250" y1="76563" x2="85781" y2="76116"/>
                        <a14:foregroundMark x1="43750" y1="19754" x2="45781" y2="24554"/>
                        <a14:foregroundMark x1="42188" y1="13504" x2="45000" y2="11830"/>
                        <a14:backgroundMark x1="89844" y1="77679" x2="84674" y2="77467"/>
                        <a14:backgroundMark x1="83594" y1="77790" x2="84219" y2="78460"/>
                        <a14:backgroundMark x1="90313" y1="76228" x2="91250" y2="76004"/>
                        <a14:backgroundMark x1="88750" y1="77232" x2="89063" y2="76451"/>
                        <a14:backgroundMark x1="90625" y1="76339" x2="90625" y2="76339"/>
                        <a14:backgroundMark x1="90625" y1="76339" x2="90625" y2="76339"/>
                        <a14:backgroundMark x1="90000" y1="76563" x2="90000" y2="76563"/>
                        <a14:backgroundMark x1="90000" y1="76563" x2="90000" y2="76563"/>
                        <a14:backgroundMark x1="89375" y1="76897" x2="91563" y2="75670"/>
                        <a14:backgroundMark x1="76406" y1="77232" x2="83750" y2="77902"/>
                        <a14:backgroundMark x1="74219" y1="77009" x2="78594" y2="78348"/>
                        <a14:backgroundMark x1="79375" y1="58036" x2="84375" y2="58147"/>
                        <a14:backgroundMark x1="78964" y1="57891" x2="80938" y2="57813"/>
                        <a14:backgroundMark x1="78125" y1="57924" x2="78478" y2="57910"/>
                        <a14:backgroundMark x1="85000" y1="58371" x2="87500" y2="58929"/>
                        <a14:backgroundMark x1="88594" y1="59263" x2="93906" y2="62946"/>
                        <a14:backgroundMark x1="92813" y1="62723" x2="93750" y2="63616"/>
                        <a14:backgroundMark x1="97813" y1="66518" x2="97344" y2="68638"/>
                        <a14:backgroundMark x1="97344" y1="66295" x2="97344" y2="69308"/>
                        <a14:backgroundMark x1="97031" y1="68527" x2="99375" y2="68973"/>
                        <a14:backgroundMark x1="84375" y1="58036" x2="85938" y2="58817"/>
                        <a14:backgroundMark x1="30469" y1="83036" x2="32188" y2="840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140" y="3218134"/>
            <a:ext cx="2396767" cy="335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4F45A9B-A2AE-EF94-3942-2385CE178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942" b="90000" l="10000" r="90000">
                        <a14:foregroundMark x1="44333" y1="7212" x2="44333" y2="7212"/>
                        <a14:foregroundMark x1="44333" y1="7212" x2="44333" y2="7212"/>
                        <a14:foregroundMark x1="33333" y1="3942" x2="33333" y2="3942"/>
                        <a14:foregroundMark x1="70778" y1="34135" x2="70778" y2="34135"/>
                        <a14:foregroundMark x1="69222" y1="35000" x2="69222" y2="35000"/>
                        <a14:foregroundMark x1="69222" y1="35000" x2="69222" y2="35000"/>
                        <a14:foregroundMark x1="63556" y1="30673" x2="70333" y2="36635"/>
                        <a14:backgroundMark x1="35222" y1="58942" x2="35222" y2="58942"/>
                        <a14:backgroundMark x1="35222" y1="58942" x2="35222" y2="58942"/>
                        <a14:backgroundMark x1="34111" y1="57500" x2="34111" y2="57500"/>
                        <a14:backgroundMark x1="33889" y1="56731" x2="35222" y2="57981"/>
                        <a14:backgroundMark x1="45444" y1="51731" x2="45667" y2="52404"/>
                        <a14:backgroundMark x1="63667" y1="59615" x2="63556" y2="59808"/>
                        <a14:backgroundMark x1="59667" y1="66250" x2="63556" y2="67885"/>
                        <a14:backgroundMark x1="63333" y1="59519" x2="64111" y2="598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273" y="4090334"/>
            <a:ext cx="1368569" cy="158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ABF363A9-5001-14F7-7650-8C09D51E0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200" y="4789630"/>
            <a:ext cx="1445018" cy="144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69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7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7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00"/>
                            </p:stCondLst>
                            <p:childTnLst>
                              <p:par>
                                <p:cTn id="6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1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1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900"/>
                            </p:stCondLst>
                            <p:childTnLst>
                              <p:par>
                                <p:cTn id="10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 animBg="1"/>
      <p:bldP spid="17" grpId="0" animBg="1"/>
      <p:bldP spid="18" grpId="0" animBg="1"/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28EB920D-4800-167A-7F4E-F6E230FD73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logo&#10;&#10;Descrizione generata automaticamente">
            <a:extLst>
              <a:ext uri="{FF2B5EF4-FFF2-40B4-BE49-F238E27FC236}">
                <a16:creationId xmlns:a16="http://schemas.microsoft.com/office/drawing/2014/main" id="{BB3EAC96-594F-931B-52EB-0EB0CA65A8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731" y="6045742"/>
            <a:ext cx="774286" cy="7200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4454224-1FAC-559D-A61A-92520149D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0471">
            <a:off x="7115440" y="5043165"/>
            <a:ext cx="1322587" cy="2600502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507F9F1F-FBA1-43EF-E2FD-DCF3BE7FFE6A}"/>
              </a:ext>
            </a:extLst>
          </p:cNvPr>
          <p:cNvSpPr/>
          <p:nvPr/>
        </p:nvSpPr>
        <p:spPr>
          <a:xfrm>
            <a:off x="1290773" y="104203"/>
            <a:ext cx="40310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venga il Tuo Regno</a:t>
            </a:r>
            <a:endParaRPr lang="it-IT" sz="4400" b="1" cap="none" spc="300" dirty="0">
              <a:ln w="19050" cmpd="sng">
                <a:solidFill>
                  <a:srgbClr val="00B0F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88900">
                  <a:srgbClr val="004A82">
                    <a:alpha val="80000"/>
                  </a:srgbClr>
                </a:glow>
              </a:effectLst>
              <a:latin typeface="Staccato555 BT" panose="03090702030407020404" pitchFamily="66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70305FE4-A0CB-6B76-A355-AD20126FFC80}"/>
              </a:ext>
            </a:extLst>
          </p:cNvPr>
          <p:cNvSpPr/>
          <p:nvPr/>
        </p:nvSpPr>
        <p:spPr>
          <a:xfrm flipH="1">
            <a:off x="3492900" y="1844003"/>
            <a:ext cx="7328554" cy="375479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F979D4D0-4050-CA57-0ABA-5D8525CE8C12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992699DF-F4D7-CFBC-2A78-172BF4E8B0F3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78017F60-E09F-6F19-F435-9F70124FF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05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A0CC4310-4CF0-22C3-8C80-9A97D68CDA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674392E4-043D-BC24-DFC2-E76B53F02500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9" name="Cerchio vuoto 8">
              <a:extLst>
                <a:ext uri="{FF2B5EF4-FFF2-40B4-BE49-F238E27FC236}">
                  <a16:creationId xmlns:a16="http://schemas.microsoft.com/office/drawing/2014/main" id="{26EA27A1-CF7F-6B95-05FA-8A21CE3888C6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2" name="Cerchio vuoto 11">
              <a:extLst>
                <a:ext uri="{FF2B5EF4-FFF2-40B4-BE49-F238E27FC236}">
                  <a16:creationId xmlns:a16="http://schemas.microsoft.com/office/drawing/2014/main" id="{8B3ABC70-BA99-DB14-6A88-D97E15BAC9FB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3" name="Cerchio vuoto 12">
              <a:extLst>
                <a:ext uri="{FF2B5EF4-FFF2-40B4-BE49-F238E27FC236}">
                  <a16:creationId xmlns:a16="http://schemas.microsoft.com/office/drawing/2014/main" id="{82DB915B-2895-C1D1-D2F6-AFBAC694E96F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0EF361B6-F8FC-FF3E-6C62-15527A8FD386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6" name="Cerchio vuoto 15">
              <a:extLst>
                <a:ext uri="{FF2B5EF4-FFF2-40B4-BE49-F238E27FC236}">
                  <a16:creationId xmlns:a16="http://schemas.microsoft.com/office/drawing/2014/main" id="{B2F61685-5801-9DA8-7D97-D4095AB1120B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3" name="Segnaposto contenuto 12">
            <a:extLst>
              <a:ext uri="{FF2B5EF4-FFF2-40B4-BE49-F238E27FC236}">
                <a16:creationId xmlns:a16="http://schemas.microsoft.com/office/drawing/2014/main" id="{E883A134-901E-E122-BD17-D5FC92E9A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2068" y="1975314"/>
            <a:ext cx="7328554" cy="4454737"/>
          </a:xfrm>
          <a:noFill/>
        </p:spPr>
        <p:txBody>
          <a:bodyPr/>
          <a:lstStyle/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«Cercate prima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il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regno</a:t>
            </a:r>
            <a:r>
              <a:rPr lang="it-IT" sz="2400" dirty="0">
                <a:solidFill>
                  <a:srgbClr val="002060"/>
                </a:solidFill>
              </a:rPr>
              <a:t> di Dio e la sua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giustizia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</a:t>
            </a:r>
            <a:r>
              <a:rPr lang="it-IT" sz="2200" dirty="0">
                <a:solidFill>
                  <a:srgbClr val="1A1AAC"/>
                </a:solidFill>
              </a:rPr>
              <a:t>e tutte queste altre cose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200" dirty="0">
                <a:solidFill>
                  <a:srgbClr val="1A1AAC"/>
                </a:solidFill>
              </a:rPr>
              <a:t>	vi saranno date in sovrappiù» (Mt 6,33).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Cercare il Regno di Dio significa </a:t>
            </a:r>
          </a:p>
          <a:p>
            <a:pPr lvl="1"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sz="2200" dirty="0">
                <a:solidFill>
                  <a:srgbClr val="002060"/>
                </a:solidFill>
                <a:latin typeface="Congenial SemiBold" panose="02000503040000020004" pitchFamily="2" charset="0"/>
              </a:rPr>
              <a:t>attuare un progetto: </a:t>
            </a:r>
          </a:p>
          <a:p>
            <a:pPr lvl="1"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sz="2200" dirty="0">
                <a:solidFill>
                  <a:srgbClr val="002060"/>
                </a:solidFill>
                <a:latin typeface="Congenial SemiBold" panose="02000503040000020004" pitchFamily="2" charset="0"/>
              </a:rPr>
              <a:t>renderci compatibili con il disegno divino. 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  <a:latin typeface="Congenial SemiBold" panose="02000503040000020004" pitchFamily="2" charset="0"/>
              </a:rPr>
              <a:t>Di conseguenza, se si è già credenti, </a:t>
            </a:r>
          </a:p>
          <a:p>
            <a:pPr lvl="1"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sz="2200" dirty="0">
                <a:solidFill>
                  <a:srgbClr val="002060"/>
                </a:solidFill>
                <a:latin typeface="Congenial SemiBold" panose="02000503040000020004" pitchFamily="2" charset="0"/>
              </a:rPr>
              <a:t>non è compiere una conversione, </a:t>
            </a:r>
          </a:p>
          <a:p>
            <a:pPr lvl="1"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sz="2200" dirty="0">
                <a:solidFill>
                  <a:srgbClr val="002060"/>
                </a:solidFill>
                <a:latin typeface="Congenial SemiBold" panose="02000503040000020004" pitchFamily="2" charset="0"/>
              </a:rPr>
              <a:t>bensì una trasformazione </a:t>
            </a:r>
          </a:p>
          <a:p>
            <a:pPr marL="0" indent="0"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</a:t>
            </a:r>
            <a:r>
              <a:rPr lang="it-IT" sz="2400" dirty="0">
                <a:solidFill>
                  <a:srgbClr val="002060"/>
                </a:solidFill>
                <a:latin typeface="Congenial SemiBold" panose="02000503040000020004" pitchFamily="2" charset="0"/>
              </a:rPr>
              <a:t>che cambi la vita.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6E27D0CF-F04A-B67F-0B10-99E6B9193DD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203" y="-42972"/>
            <a:ext cx="2890678" cy="2706122"/>
          </a:xfrm>
          <a:prstGeom prst="rect">
            <a:avLst/>
          </a:prstGeom>
        </p:spPr>
      </p:pic>
      <p:pic>
        <p:nvPicPr>
          <p:cNvPr id="25" name="Immagine 24" descr="Immagine che contiene testo, lampada&#10;&#10;Descrizione generata automaticamente">
            <a:extLst>
              <a:ext uri="{FF2B5EF4-FFF2-40B4-BE49-F238E27FC236}">
                <a16:creationId xmlns:a16="http://schemas.microsoft.com/office/drawing/2014/main" id="{6B3F4DC7-8DEB-BFD8-4BCA-1D1BB3A806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825" y="4337875"/>
            <a:ext cx="1306044" cy="139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6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1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56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4.18933E-7 7.40741E-7 L 0.68852 -0.5467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26" y="-2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100"/>
                            </p:stCondLst>
                            <p:childTnLst>
                              <p:par>
                                <p:cTn id="9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1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1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1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1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 animBg="1"/>
      <p:bldP spid="17" grpId="0" animBg="1"/>
      <p:bldP spid="18" grpId="0" animBg="1"/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28EB920D-4800-167A-7F4E-F6E230FD73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logo&#10;&#10;Descrizione generata automaticamente">
            <a:extLst>
              <a:ext uri="{FF2B5EF4-FFF2-40B4-BE49-F238E27FC236}">
                <a16:creationId xmlns:a16="http://schemas.microsoft.com/office/drawing/2014/main" id="{BB3EAC96-594F-931B-52EB-0EB0CA65A8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731" y="6045742"/>
            <a:ext cx="774286" cy="7200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4454224-1FAC-559D-A61A-92520149D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0471">
            <a:off x="7115440" y="5043165"/>
            <a:ext cx="1322587" cy="2600502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507F9F1F-FBA1-43EF-E2FD-DCF3BE7FFE6A}"/>
              </a:ext>
            </a:extLst>
          </p:cNvPr>
          <p:cNvSpPr/>
          <p:nvPr/>
        </p:nvSpPr>
        <p:spPr>
          <a:xfrm>
            <a:off x="1290773" y="104203"/>
            <a:ext cx="40310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venga il Tuo Regno</a:t>
            </a:r>
            <a:endParaRPr lang="it-IT" sz="4400" b="1" cap="none" spc="300" dirty="0">
              <a:ln w="19050" cmpd="sng">
                <a:solidFill>
                  <a:srgbClr val="00B0F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88900">
                  <a:srgbClr val="004A82">
                    <a:alpha val="80000"/>
                  </a:srgbClr>
                </a:glow>
              </a:effectLst>
              <a:latin typeface="Staccato555 BT" panose="03090702030407020404" pitchFamily="66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64132017-EC84-2ECB-51A7-ACAAF4596342}"/>
              </a:ext>
            </a:extLst>
          </p:cNvPr>
          <p:cNvSpPr/>
          <p:nvPr/>
        </p:nvSpPr>
        <p:spPr>
          <a:xfrm flipH="1">
            <a:off x="3499515" y="1844535"/>
            <a:ext cx="7328554" cy="406989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F979D4D0-4050-CA57-0ABA-5D8525CE8C12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992699DF-F4D7-CFBC-2A78-172BF4E8B0F3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78017F60-E09F-6F19-F435-9F70124FF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05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A0CC4310-4CF0-22C3-8C80-9A97D68CDA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674392E4-043D-BC24-DFC2-E76B53F02500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9" name="Cerchio vuoto 8">
              <a:extLst>
                <a:ext uri="{FF2B5EF4-FFF2-40B4-BE49-F238E27FC236}">
                  <a16:creationId xmlns:a16="http://schemas.microsoft.com/office/drawing/2014/main" id="{26EA27A1-CF7F-6B95-05FA-8A21CE3888C6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2" name="Cerchio vuoto 11">
              <a:extLst>
                <a:ext uri="{FF2B5EF4-FFF2-40B4-BE49-F238E27FC236}">
                  <a16:creationId xmlns:a16="http://schemas.microsoft.com/office/drawing/2014/main" id="{8B3ABC70-BA99-DB14-6A88-D97E15BAC9FB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3" name="Cerchio vuoto 12">
              <a:extLst>
                <a:ext uri="{FF2B5EF4-FFF2-40B4-BE49-F238E27FC236}">
                  <a16:creationId xmlns:a16="http://schemas.microsoft.com/office/drawing/2014/main" id="{82DB915B-2895-C1D1-D2F6-AFBAC694E96F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0EF361B6-F8FC-FF3E-6C62-15527A8FD386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6" name="Cerchio vuoto 15">
              <a:extLst>
                <a:ext uri="{FF2B5EF4-FFF2-40B4-BE49-F238E27FC236}">
                  <a16:creationId xmlns:a16="http://schemas.microsoft.com/office/drawing/2014/main" id="{B2F61685-5801-9DA8-7D97-D4095AB1120B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3" name="Segnaposto contenuto 12">
            <a:extLst>
              <a:ext uri="{FF2B5EF4-FFF2-40B4-BE49-F238E27FC236}">
                <a16:creationId xmlns:a16="http://schemas.microsoft.com/office/drawing/2014/main" id="{E883A134-901E-E122-BD17-D5FC92E9A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3970" y="2068379"/>
            <a:ext cx="7328554" cy="4454737"/>
          </a:xfrm>
          <a:noFill/>
        </p:spPr>
        <p:txBody>
          <a:bodyPr/>
          <a:lstStyle/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Chi è “trasformato” </a:t>
            </a:r>
          </a:p>
          <a:p>
            <a:pPr lvl="1"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200" dirty="0">
                <a:solidFill>
                  <a:srgbClr val="1A1AAC"/>
                </a:solidFill>
                <a:latin typeface="Congenial SemiBold" panose="02000503040000020004" pitchFamily="2" charset="0"/>
              </a:rPr>
              <a:t>vive anche in una dimensione verticale, </a:t>
            </a:r>
          </a:p>
          <a:p>
            <a:pPr lvl="1"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200" dirty="0">
                <a:solidFill>
                  <a:srgbClr val="1A1AAC"/>
                </a:solidFill>
                <a:latin typeface="Congenial SemiBold" panose="02000503040000020004" pitchFamily="2" charset="0"/>
              </a:rPr>
              <a:t>non solo orizzontale.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Pensieri, parole e azioni</a:t>
            </a:r>
            <a:r>
              <a:rPr lang="it-IT" sz="2400" dirty="0">
                <a:solidFill>
                  <a:srgbClr val="002060"/>
                </a:solidFill>
              </a:rPr>
              <a:t>: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nei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tre</a:t>
            </a:r>
            <a:r>
              <a:rPr lang="it-IT" sz="2400" dirty="0">
                <a:solidFill>
                  <a:srgbClr val="002060"/>
                </a:solidFill>
              </a:rPr>
              <a:t> modi di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esprimerci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	</a:t>
            </a:r>
            <a:r>
              <a:rPr lang="it-IT" sz="2400" dirty="0">
                <a:solidFill>
                  <a:srgbClr val="FF0000"/>
                </a:solidFill>
              </a:rPr>
              <a:t>dobbiamo rendere </a:t>
            </a:r>
            <a:r>
              <a:rPr lang="it-IT" sz="2400" dirty="0">
                <a:solidFill>
                  <a:srgbClr val="FF0000"/>
                </a:solidFill>
                <a:latin typeface="Congenial Black" panose="02000503040000020004" pitchFamily="2" charset="0"/>
              </a:rPr>
              <a:t>testimonianza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	del Signore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applicando</a:t>
            </a:r>
            <a:r>
              <a:rPr lang="it-IT" sz="2400" dirty="0">
                <a:solidFill>
                  <a:srgbClr val="002060"/>
                </a:solidFill>
              </a:rPr>
              <a:t> i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Vangeli</a:t>
            </a:r>
            <a:r>
              <a:rPr lang="it-IT" sz="2400" dirty="0">
                <a:solidFill>
                  <a:srgbClr val="002060"/>
                </a:solidFill>
              </a:rPr>
              <a:t>. 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È sul campo che deve emergere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la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cristianità</a:t>
            </a:r>
            <a:r>
              <a:rPr lang="it-IT" sz="2400" dirty="0">
                <a:solidFill>
                  <a:srgbClr val="002060"/>
                </a:solidFill>
              </a:rPr>
              <a:t>, non astratta ma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reale</a:t>
            </a:r>
            <a:r>
              <a:rPr lang="it-IT" sz="2400" dirty="0">
                <a:solidFill>
                  <a:srgbClr val="002060"/>
                </a:solidFill>
              </a:rPr>
              <a:t>;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troppe volte i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propositi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i="1" dirty="0">
                <a:solidFill>
                  <a:srgbClr val="002060"/>
                </a:solidFill>
              </a:rPr>
              <a:t>	restano pura teoria</a:t>
            </a:r>
          </a:p>
        </p:txBody>
      </p:sp>
    </p:spTree>
    <p:extLst>
      <p:ext uri="{BB962C8B-B14F-4D97-AF65-F5344CB8AC3E}">
        <p14:creationId xmlns:p14="http://schemas.microsoft.com/office/powerpoint/2010/main" val="162243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1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500"/>
                            </p:stCondLst>
                            <p:childTnLst>
                              <p:par>
                                <p:cTn id="9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 animBg="1"/>
      <p:bldP spid="17" grpId="0" animBg="1"/>
      <p:bldP spid="18" grpId="0" animBg="1"/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548F90B6-0091-20F8-1567-5AF5D9022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logo&#10;&#10;Descrizione generata automaticamente">
            <a:extLst>
              <a:ext uri="{FF2B5EF4-FFF2-40B4-BE49-F238E27FC236}">
                <a16:creationId xmlns:a16="http://schemas.microsoft.com/office/drawing/2014/main" id="{93A8C89C-3BFD-7321-715B-EC6C28F4B8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892" y="6000109"/>
            <a:ext cx="771633" cy="7200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E28491B-FDB8-0F0B-68B0-9380EB568C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45907">
            <a:off x="7199473" y="5231981"/>
            <a:ext cx="1241435" cy="2216073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7038422C-82E7-686F-2ACD-8AC346578072}"/>
              </a:ext>
            </a:extLst>
          </p:cNvPr>
          <p:cNvSpPr/>
          <p:nvPr/>
        </p:nvSpPr>
        <p:spPr>
          <a:xfrm>
            <a:off x="1016602" y="155192"/>
            <a:ext cx="49379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sia fatta la Tua Volontà</a:t>
            </a:r>
            <a:endParaRPr lang="it-IT" sz="4400" b="1" cap="none" spc="300" dirty="0">
              <a:ln w="19050" cmpd="sng">
                <a:solidFill>
                  <a:srgbClr val="00B0F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88900">
                  <a:srgbClr val="004A82">
                    <a:alpha val="80000"/>
                  </a:srgbClr>
                </a:glow>
              </a:effectLst>
              <a:latin typeface="Staccato555 BT" panose="03090702030407020404" pitchFamily="66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C548DA1-5618-516E-E1A7-9C379E231911}"/>
              </a:ext>
            </a:extLst>
          </p:cNvPr>
          <p:cNvSpPr/>
          <p:nvPr/>
        </p:nvSpPr>
        <p:spPr>
          <a:xfrm flipH="1">
            <a:off x="3492900" y="1582615"/>
            <a:ext cx="7328554" cy="401617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DD67CC52-FD99-FE54-25F0-B26656E14015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876EA2D6-41CD-B689-9ABC-2D30EB4A1F64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1830B728-BF0F-DDFA-7FA0-46217BCA4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05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2446514-2037-223E-F212-A65049A550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42513EA8-6131-6896-A70D-1D86E9180270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11" name="Cerchio vuoto 10">
              <a:extLst>
                <a:ext uri="{FF2B5EF4-FFF2-40B4-BE49-F238E27FC236}">
                  <a16:creationId xmlns:a16="http://schemas.microsoft.com/office/drawing/2014/main" id="{20A40826-2B27-245E-6FBD-F76CF80BD45E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2" name="Cerchio vuoto 11">
              <a:extLst>
                <a:ext uri="{FF2B5EF4-FFF2-40B4-BE49-F238E27FC236}">
                  <a16:creationId xmlns:a16="http://schemas.microsoft.com/office/drawing/2014/main" id="{DE14DC3F-40AD-5265-AB49-A792DF54D09C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3" name="Cerchio vuoto 12">
              <a:extLst>
                <a:ext uri="{FF2B5EF4-FFF2-40B4-BE49-F238E27FC236}">
                  <a16:creationId xmlns:a16="http://schemas.microsoft.com/office/drawing/2014/main" id="{93C041E7-C746-C40D-7E42-2804BEA4A7EF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87867A47-263B-AEE6-575E-8871DA52003C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6" name="Cerchio vuoto 15">
              <a:extLst>
                <a:ext uri="{FF2B5EF4-FFF2-40B4-BE49-F238E27FC236}">
                  <a16:creationId xmlns:a16="http://schemas.microsoft.com/office/drawing/2014/main" id="{A45B96BC-1714-3338-EDA1-55B79A1E7505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22" name="Segnaposto contenuto 12">
            <a:extLst>
              <a:ext uri="{FF2B5EF4-FFF2-40B4-BE49-F238E27FC236}">
                <a16:creationId xmlns:a16="http://schemas.microsoft.com/office/drawing/2014/main" id="{7DDA57AB-8845-F8F1-58AF-E86890C0FE85}"/>
              </a:ext>
            </a:extLst>
          </p:cNvPr>
          <p:cNvSpPr txBox="1">
            <a:spLocks/>
          </p:cNvSpPr>
          <p:nvPr/>
        </p:nvSpPr>
        <p:spPr>
          <a:xfrm>
            <a:off x="3556302" y="1777443"/>
            <a:ext cx="7328554" cy="4454737"/>
          </a:xfrm>
          <a:prstGeom prst="rect">
            <a:avLst/>
          </a:prstGeom>
          <a:noFill/>
        </p:spPr>
        <p:txBody>
          <a:bodyPr/>
          <a:lstStyle>
            <a:lvl1pPr marL="536575" indent="-536575" algn="l" defTabSz="536575" rtl="0" eaLnBrk="1" latinLnBrk="0" hangingPunct="1">
              <a:lnSpc>
                <a:spcPct val="90000"/>
              </a:lnSpc>
              <a:spcBef>
                <a:spcPts val="886"/>
              </a:spcBef>
              <a:buClr>
                <a:srgbClr val="00B050"/>
              </a:buClr>
              <a:buFont typeface="Wingdings" panose="05000000000000000000" pitchFamily="2" charset="2"/>
              <a:buChar char="v"/>
              <a:defRPr lang="it-IT" sz="2800" b="1" kern="1200" spc="30" baseline="0" dirty="0">
                <a:solidFill>
                  <a:srgbClr val="004A82"/>
                </a:solidFill>
                <a:latin typeface="Congenial SemiBold" panose="02000503040000020004" pitchFamily="2" charset="0"/>
                <a:ea typeface="+mn-ea"/>
                <a:cs typeface="Arial" panose="020B0604020202020204" pitchFamily="34" charset="0"/>
              </a:defRPr>
            </a:lvl1pPr>
            <a:lvl2pPr marL="879475" indent="-342900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lang="it-IT" sz="2400" b="1" kern="1200" spc="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12469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7457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2445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7433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2420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37408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2396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Con una frase molto chiara,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i="1" dirty="0">
                <a:solidFill>
                  <a:srgbClr val="1A1AAC"/>
                </a:solidFill>
              </a:rPr>
              <a:t>pronunciata al momento di salire in Cielo</a:t>
            </a:r>
            <a:r>
              <a:rPr lang="it-IT" sz="2000" dirty="0">
                <a:solidFill>
                  <a:srgbClr val="002060"/>
                </a:solidFill>
              </a:rPr>
              <a:t>, </a:t>
            </a:r>
            <a:endParaRPr lang="it-IT" sz="2400" dirty="0">
              <a:solidFill>
                <a:srgbClr val="002060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it-IT" sz="2400" dirty="0">
                <a:solidFill>
                  <a:srgbClr val="002060"/>
                </a:solidFill>
              </a:rPr>
              <a:t>	</a:t>
            </a:r>
            <a:r>
              <a:rPr lang="it-IT" sz="2400" dirty="0">
                <a:solidFill>
                  <a:srgbClr val="FF0000"/>
                </a:solidFill>
              </a:rPr>
              <a:t>Gesù Allenatore stabilisce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	il suo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primato assoluto</a:t>
            </a:r>
            <a:r>
              <a:rPr lang="it-IT" sz="2400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«Ogni potere mi è stato dato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in cielo e in terra.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Andate</a:t>
            </a:r>
            <a:r>
              <a:rPr lang="it-IT" sz="2400" dirty="0">
                <a:solidFill>
                  <a:srgbClr val="002060"/>
                </a:solidFill>
              </a:rPr>
              <a:t> dunque,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	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ammaestrate</a:t>
            </a:r>
            <a:r>
              <a:rPr lang="it-IT" sz="2400" dirty="0">
                <a:solidFill>
                  <a:srgbClr val="002060"/>
                </a:solidFill>
              </a:rPr>
              <a:t> tutte le genti,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battezzandole</a:t>
            </a:r>
            <a:r>
              <a:rPr lang="it-IT" sz="2400" dirty="0">
                <a:solidFill>
                  <a:srgbClr val="002060"/>
                </a:solidFill>
              </a:rPr>
              <a:t> nel nome del Padre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	e del Figlio e dello Spirito Santo,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insegnando</a:t>
            </a:r>
            <a:r>
              <a:rPr lang="it-IT" sz="2400" dirty="0">
                <a:solidFill>
                  <a:srgbClr val="002060"/>
                </a:solidFill>
              </a:rPr>
              <a:t> loro ad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osservare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	tutto ciò che vi ho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ordinato</a:t>
            </a:r>
            <a:r>
              <a:rPr lang="it-IT" sz="2400" dirty="0">
                <a:solidFill>
                  <a:srgbClr val="002060"/>
                </a:solidFill>
              </a:rPr>
              <a:t>» </a:t>
            </a:r>
            <a:r>
              <a:rPr lang="it-IT" sz="2000" dirty="0">
                <a:solidFill>
                  <a:srgbClr val="002060"/>
                </a:solidFill>
              </a:rPr>
              <a:t>(Mt 28,18-20).</a:t>
            </a:r>
            <a:endParaRPr lang="it-IT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19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1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17" grpId="0" animBg="1"/>
      <p:bldP spid="18" grpId="0" animBg="1"/>
      <p:bldP spid="22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548F90B6-0091-20F8-1567-5AF5D9022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logo&#10;&#10;Descrizione generata automaticamente">
            <a:extLst>
              <a:ext uri="{FF2B5EF4-FFF2-40B4-BE49-F238E27FC236}">
                <a16:creationId xmlns:a16="http://schemas.microsoft.com/office/drawing/2014/main" id="{93A8C89C-3BFD-7321-715B-EC6C28F4B8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892" y="6000109"/>
            <a:ext cx="771633" cy="7200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E28491B-FDB8-0F0B-68B0-9380EB568C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45907">
            <a:off x="7199473" y="5231981"/>
            <a:ext cx="1241435" cy="2216073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7038422C-82E7-686F-2ACD-8AC346578072}"/>
              </a:ext>
            </a:extLst>
          </p:cNvPr>
          <p:cNvSpPr/>
          <p:nvPr/>
        </p:nvSpPr>
        <p:spPr>
          <a:xfrm>
            <a:off x="1016602" y="155192"/>
            <a:ext cx="49379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sia fatta la Tua Volontà</a:t>
            </a:r>
            <a:endParaRPr lang="it-IT" sz="4400" b="1" cap="none" spc="300" dirty="0">
              <a:ln w="19050" cmpd="sng">
                <a:solidFill>
                  <a:srgbClr val="00B0F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88900">
                  <a:srgbClr val="004A82">
                    <a:alpha val="80000"/>
                  </a:srgbClr>
                </a:glow>
              </a:effectLst>
              <a:latin typeface="Staccato555 BT" panose="03090702030407020404" pitchFamily="66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2D6A4AF-4DB6-BB6D-229B-0E541A62CEA3}"/>
              </a:ext>
            </a:extLst>
          </p:cNvPr>
          <p:cNvSpPr/>
          <p:nvPr/>
        </p:nvSpPr>
        <p:spPr>
          <a:xfrm flipH="1">
            <a:off x="3492900" y="1777443"/>
            <a:ext cx="7328554" cy="382135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DD67CC52-FD99-FE54-25F0-B26656E14015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876EA2D6-41CD-B689-9ABC-2D30EB4A1F64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1830B728-BF0F-DDFA-7FA0-46217BCA4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05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2446514-2037-223E-F212-A65049A550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42513EA8-6131-6896-A70D-1D86E9180270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12" name="Cerchio vuoto 11">
              <a:extLst>
                <a:ext uri="{FF2B5EF4-FFF2-40B4-BE49-F238E27FC236}">
                  <a16:creationId xmlns:a16="http://schemas.microsoft.com/office/drawing/2014/main" id="{DE14DC3F-40AD-5265-AB49-A792DF54D09C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3" name="Cerchio vuoto 12">
              <a:extLst>
                <a:ext uri="{FF2B5EF4-FFF2-40B4-BE49-F238E27FC236}">
                  <a16:creationId xmlns:a16="http://schemas.microsoft.com/office/drawing/2014/main" id="{93C041E7-C746-C40D-7E42-2804BEA4A7EF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87867A47-263B-AEE6-575E-8871DA52003C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6" name="Cerchio vuoto 15">
              <a:extLst>
                <a:ext uri="{FF2B5EF4-FFF2-40B4-BE49-F238E27FC236}">
                  <a16:creationId xmlns:a16="http://schemas.microsoft.com/office/drawing/2014/main" id="{A45B96BC-1714-3338-EDA1-55B79A1E7505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1" name="Cerchio vuoto 10">
              <a:extLst>
                <a:ext uri="{FF2B5EF4-FFF2-40B4-BE49-F238E27FC236}">
                  <a16:creationId xmlns:a16="http://schemas.microsoft.com/office/drawing/2014/main" id="{20A40826-2B27-245E-6FBD-F76CF80BD45E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22" name="Segnaposto contenuto 12">
            <a:extLst>
              <a:ext uri="{FF2B5EF4-FFF2-40B4-BE49-F238E27FC236}">
                <a16:creationId xmlns:a16="http://schemas.microsoft.com/office/drawing/2014/main" id="{7DDA57AB-8845-F8F1-58AF-E86890C0FE85}"/>
              </a:ext>
            </a:extLst>
          </p:cNvPr>
          <p:cNvSpPr txBox="1">
            <a:spLocks/>
          </p:cNvSpPr>
          <p:nvPr/>
        </p:nvSpPr>
        <p:spPr>
          <a:xfrm>
            <a:off x="3556302" y="1980053"/>
            <a:ext cx="7328554" cy="4252127"/>
          </a:xfrm>
          <a:prstGeom prst="rect">
            <a:avLst/>
          </a:prstGeom>
          <a:noFill/>
        </p:spPr>
        <p:txBody>
          <a:bodyPr/>
          <a:lstStyle>
            <a:lvl1pPr marL="536575" indent="-536575" algn="l" defTabSz="536575" rtl="0" eaLnBrk="1" latinLnBrk="0" hangingPunct="1">
              <a:lnSpc>
                <a:spcPct val="90000"/>
              </a:lnSpc>
              <a:spcBef>
                <a:spcPts val="886"/>
              </a:spcBef>
              <a:buClr>
                <a:srgbClr val="00B050"/>
              </a:buClr>
              <a:buFont typeface="Wingdings" panose="05000000000000000000" pitchFamily="2" charset="2"/>
              <a:buChar char="v"/>
              <a:defRPr lang="it-IT" sz="2800" b="1" kern="1200" spc="30" baseline="0" dirty="0">
                <a:solidFill>
                  <a:srgbClr val="004A82"/>
                </a:solidFill>
                <a:latin typeface="Congenial SemiBold" panose="02000503040000020004" pitchFamily="2" charset="0"/>
                <a:ea typeface="+mn-ea"/>
                <a:cs typeface="Arial" panose="020B0604020202020204" pitchFamily="34" charset="0"/>
              </a:defRPr>
            </a:lvl1pPr>
            <a:lvl2pPr marL="879475" indent="-342900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lang="it-IT" sz="2400" b="1" kern="1200" spc="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12469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7457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2445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7433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2420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37408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2396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i="1" dirty="0">
                <a:solidFill>
                  <a:srgbClr val="002060"/>
                </a:solidFill>
                <a:latin typeface="Congenial Black" panose="02000503040000020004" pitchFamily="2" charset="0"/>
              </a:rPr>
              <a:t>Quando è nato l’uomo,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i="1" dirty="0">
                <a:solidFill>
                  <a:srgbClr val="002060"/>
                </a:solidFill>
                <a:latin typeface="Congenial Black" panose="02000503040000020004" pitchFamily="2" charset="0"/>
              </a:rPr>
              <a:t>	a immagine e somiglianza di Dio,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esisteva un luogo di noi, la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coscienza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</a:t>
            </a:r>
            <a:r>
              <a:rPr lang="it-IT" sz="2400" dirty="0">
                <a:solidFill>
                  <a:srgbClr val="FF0000"/>
                </a:solidFill>
                <a:latin typeface="Congenial Black" panose="02000503040000020004" pitchFamily="2" charset="0"/>
              </a:rPr>
              <a:t>adatto a specchiare questa identità. </a:t>
            </a:r>
          </a:p>
          <a:p>
            <a:pPr marL="342900"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Poi,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purtroppo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i continui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tradimenti</a:t>
            </a:r>
            <a:r>
              <a:rPr lang="it-IT" sz="2400" dirty="0">
                <a:solidFill>
                  <a:srgbClr val="002060"/>
                </a:solidFill>
              </a:rPr>
              <a:t> dell’uomo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	l’hanno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annebbiata</a:t>
            </a:r>
            <a:r>
              <a:rPr lang="it-IT" sz="2400" dirty="0">
                <a:solidFill>
                  <a:srgbClr val="002060"/>
                </a:solidFill>
              </a:rPr>
              <a:t> rendendola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egoistica</a:t>
            </a:r>
            <a:r>
              <a:rPr lang="it-IT" sz="2400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Allora si è reso necessario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i="1" dirty="0">
                <a:solidFill>
                  <a:srgbClr val="002060"/>
                </a:solidFill>
                <a:latin typeface="Congenial Black" panose="02000503040000020004" pitchFamily="2" charset="0"/>
              </a:rPr>
              <a:t>un altro trasmettitore,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la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preghiera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	per sopperire al danno.</a:t>
            </a:r>
          </a:p>
        </p:txBody>
      </p:sp>
    </p:spTree>
    <p:extLst>
      <p:ext uri="{BB962C8B-B14F-4D97-AF65-F5344CB8AC3E}">
        <p14:creationId xmlns:p14="http://schemas.microsoft.com/office/powerpoint/2010/main" val="274930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1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900"/>
                            </p:stCondLst>
                            <p:childTnLst>
                              <p:par>
                                <p:cTn id="7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5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5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17" grpId="0" animBg="1"/>
      <p:bldP spid="18" grpId="0" animBg="1"/>
      <p:bldP spid="22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548F90B6-0091-20F8-1567-5AF5D9022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logo&#10;&#10;Descrizione generata automaticamente">
            <a:extLst>
              <a:ext uri="{FF2B5EF4-FFF2-40B4-BE49-F238E27FC236}">
                <a16:creationId xmlns:a16="http://schemas.microsoft.com/office/drawing/2014/main" id="{93A8C89C-3BFD-7321-715B-EC6C28F4B8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892" y="6000109"/>
            <a:ext cx="771633" cy="7200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E28491B-FDB8-0F0B-68B0-9380EB568C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45907">
            <a:off x="7199473" y="5231981"/>
            <a:ext cx="1241435" cy="2216073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7038422C-82E7-686F-2ACD-8AC346578072}"/>
              </a:ext>
            </a:extLst>
          </p:cNvPr>
          <p:cNvSpPr/>
          <p:nvPr/>
        </p:nvSpPr>
        <p:spPr>
          <a:xfrm>
            <a:off x="1016602" y="155192"/>
            <a:ext cx="49379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sia fatta la Tua Volontà</a:t>
            </a:r>
            <a:endParaRPr lang="it-IT" sz="4400" b="1" cap="none" spc="300" dirty="0">
              <a:ln w="19050" cmpd="sng">
                <a:solidFill>
                  <a:srgbClr val="00B0F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88900">
                  <a:srgbClr val="004A82">
                    <a:alpha val="80000"/>
                  </a:srgbClr>
                </a:glow>
              </a:effectLst>
              <a:latin typeface="Staccato555 BT" panose="03090702030407020404" pitchFamily="66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A8A9CAD-7D75-750C-F49B-F32F552D0FB2}"/>
              </a:ext>
            </a:extLst>
          </p:cNvPr>
          <p:cNvSpPr/>
          <p:nvPr/>
        </p:nvSpPr>
        <p:spPr>
          <a:xfrm flipH="1">
            <a:off x="3492900" y="1777443"/>
            <a:ext cx="7328554" cy="40277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DD67CC52-FD99-FE54-25F0-B26656E14015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876EA2D6-41CD-B689-9ABC-2D30EB4A1F64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1830B728-BF0F-DDFA-7FA0-46217BCA4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05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2446514-2037-223E-F212-A65049A550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42513EA8-6131-6896-A70D-1D86E9180270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12" name="Cerchio vuoto 11">
              <a:extLst>
                <a:ext uri="{FF2B5EF4-FFF2-40B4-BE49-F238E27FC236}">
                  <a16:creationId xmlns:a16="http://schemas.microsoft.com/office/drawing/2014/main" id="{DE14DC3F-40AD-5265-AB49-A792DF54D09C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3" name="Cerchio vuoto 12">
              <a:extLst>
                <a:ext uri="{FF2B5EF4-FFF2-40B4-BE49-F238E27FC236}">
                  <a16:creationId xmlns:a16="http://schemas.microsoft.com/office/drawing/2014/main" id="{93C041E7-C746-C40D-7E42-2804BEA4A7EF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87867A47-263B-AEE6-575E-8871DA52003C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6" name="Cerchio vuoto 15">
              <a:extLst>
                <a:ext uri="{FF2B5EF4-FFF2-40B4-BE49-F238E27FC236}">
                  <a16:creationId xmlns:a16="http://schemas.microsoft.com/office/drawing/2014/main" id="{A45B96BC-1714-3338-EDA1-55B79A1E7505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1" name="Cerchio vuoto 10">
              <a:extLst>
                <a:ext uri="{FF2B5EF4-FFF2-40B4-BE49-F238E27FC236}">
                  <a16:creationId xmlns:a16="http://schemas.microsoft.com/office/drawing/2014/main" id="{20A40826-2B27-245E-6FBD-F76CF80BD45E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22" name="Segnaposto contenuto 12">
            <a:extLst>
              <a:ext uri="{FF2B5EF4-FFF2-40B4-BE49-F238E27FC236}">
                <a16:creationId xmlns:a16="http://schemas.microsoft.com/office/drawing/2014/main" id="{7DDA57AB-8845-F8F1-58AF-E86890C0FE85}"/>
              </a:ext>
            </a:extLst>
          </p:cNvPr>
          <p:cNvSpPr txBox="1">
            <a:spLocks/>
          </p:cNvSpPr>
          <p:nvPr/>
        </p:nvSpPr>
        <p:spPr>
          <a:xfrm>
            <a:off x="3556302" y="1980053"/>
            <a:ext cx="7328554" cy="4252127"/>
          </a:xfrm>
          <a:prstGeom prst="rect">
            <a:avLst/>
          </a:prstGeom>
          <a:noFill/>
        </p:spPr>
        <p:txBody>
          <a:bodyPr/>
          <a:lstStyle>
            <a:lvl1pPr marL="536575" indent="-536575" algn="l" defTabSz="536575" rtl="0" eaLnBrk="1" latinLnBrk="0" hangingPunct="1">
              <a:lnSpc>
                <a:spcPct val="90000"/>
              </a:lnSpc>
              <a:spcBef>
                <a:spcPts val="886"/>
              </a:spcBef>
              <a:buClr>
                <a:srgbClr val="00B050"/>
              </a:buClr>
              <a:buFont typeface="Wingdings" panose="05000000000000000000" pitchFamily="2" charset="2"/>
              <a:buChar char="v"/>
              <a:defRPr lang="it-IT" sz="2800" b="1" kern="1200" spc="30" baseline="0" dirty="0">
                <a:solidFill>
                  <a:srgbClr val="004A82"/>
                </a:solidFill>
                <a:latin typeface="Congenial SemiBold" panose="02000503040000020004" pitchFamily="2" charset="0"/>
                <a:ea typeface="+mn-ea"/>
                <a:cs typeface="Arial" panose="020B0604020202020204" pitchFamily="34" charset="0"/>
              </a:defRPr>
            </a:lvl1pPr>
            <a:lvl2pPr marL="879475" indent="-342900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lang="it-IT" sz="2400" b="1" kern="1200" spc="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12469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7457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2445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7433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2420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37408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2396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L’istinto</a:t>
            </a:r>
            <a:r>
              <a:rPr lang="it-IT" sz="2400" dirty="0">
                <a:solidFill>
                  <a:srgbClr val="002060"/>
                </a:solidFill>
              </a:rPr>
              <a:t> porta a desiderare solo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gioia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</a:t>
            </a:r>
            <a:r>
              <a:rPr lang="it-IT" sz="2400" i="1" dirty="0">
                <a:solidFill>
                  <a:srgbClr val="002060"/>
                </a:solidFill>
              </a:rPr>
              <a:t>mentre, nella vita terrena,</a:t>
            </a:r>
            <a:br>
              <a:rPr lang="it-IT" sz="2400" i="1" dirty="0">
                <a:solidFill>
                  <a:srgbClr val="002060"/>
                </a:solidFill>
              </a:rPr>
            </a:br>
            <a:r>
              <a:rPr lang="it-IT" sz="2400" i="1" dirty="0">
                <a:solidFill>
                  <a:srgbClr val="002060"/>
                </a:solidFill>
              </a:rPr>
              <a:t>	secondo la volontà di Dio,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è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previsto</a:t>
            </a:r>
            <a:r>
              <a:rPr lang="it-IT" sz="2400" dirty="0">
                <a:solidFill>
                  <a:srgbClr val="002060"/>
                </a:solidFill>
              </a:rPr>
              <a:t> anche il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dolore</a:t>
            </a:r>
            <a:r>
              <a:rPr lang="it-IT" sz="2400" dirty="0">
                <a:solidFill>
                  <a:srgbClr val="002060"/>
                </a:solidFill>
              </a:rPr>
              <a:t>. </a:t>
            </a:r>
          </a:p>
          <a:p>
            <a:pPr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FF0000"/>
                </a:solidFill>
                <a:latin typeface="Congenial Black" panose="02000503040000020004" pitchFamily="2" charset="0"/>
              </a:rPr>
              <a:t>L’uomo vorrebbe sempre vincere </a:t>
            </a:r>
            <a:r>
              <a:rPr lang="it-IT" sz="2400" dirty="0">
                <a:solidFill>
                  <a:srgbClr val="002060"/>
                </a:solidFill>
              </a:rPr>
              <a:t>e,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invece, è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chiamato</a:t>
            </a:r>
            <a:r>
              <a:rPr lang="it-IT" sz="2400" dirty="0">
                <a:solidFill>
                  <a:srgbClr val="002060"/>
                </a:solidFill>
              </a:rPr>
              <a:t> a essere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paziente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anche in caso di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sconfitta</a:t>
            </a:r>
            <a:r>
              <a:rPr lang="it-IT" sz="2400" dirty="0">
                <a:solidFill>
                  <a:srgbClr val="002060"/>
                </a:solidFill>
              </a:rPr>
              <a:t> perché,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	</a:t>
            </a:r>
            <a:r>
              <a:rPr lang="it-IT" sz="2400" i="1" dirty="0">
                <a:solidFill>
                  <a:srgbClr val="002060"/>
                </a:solidFill>
              </a:rPr>
              <a:t>alla fine dei nostri sforzi, </a:t>
            </a:r>
            <a:br>
              <a:rPr lang="it-IT" sz="2400" i="1" dirty="0">
                <a:solidFill>
                  <a:srgbClr val="002060"/>
                </a:solidFill>
              </a:rPr>
            </a:br>
            <a:r>
              <a:rPr lang="it-IT" sz="2400" i="1" dirty="0">
                <a:solidFill>
                  <a:srgbClr val="002060"/>
                </a:solidFill>
              </a:rPr>
              <a:t>	esiste un </a:t>
            </a:r>
            <a:r>
              <a:rPr lang="it-IT" sz="2400" i="1" dirty="0">
                <a:solidFill>
                  <a:srgbClr val="002060"/>
                </a:solidFill>
                <a:latin typeface="Congenial Black" panose="02000503040000020004" pitchFamily="2" charset="0"/>
              </a:rPr>
              <a:t>destino</a:t>
            </a:r>
            <a:r>
              <a:rPr lang="it-IT" sz="2400" i="1" dirty="0">
                <a:solidFill>
                  <a:srgbClr val="002060"/>
                </a:solidFill>
              </a:rPr>
              <a:t> da accettare.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Ciò che al primo impatto è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un insuccesso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può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tramutarsi</a:t>
            </a:r>
            <a:r>
              <a:rPr lang="it-IT" sz="2400" dirty="0">
                <a:solidFill>
                  <a:srgbClr val="002060"/>
                </a:solidFill>
              </a:rPr>
              <a:t>, in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una vittoria</a:t>
            </a:r>
            <a:r>
              <a:rPr lang="it-IT" sz="2400" dirty="0">
                <a:solidFill>
                  <a:srgbClr val="002060"/>
                </a:solidFill>
              </a:rPr>
              <a:t>;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a distanza di tempo o nell’Aldilà, </a:t>
            </a:r>
          </a:p>
        </p:txBody>
      </p:sp>
    </p:spTree>
    <p:extLst>
      <p:ext uri="{BB962C8B-B14F-4D97-AF65-F5344CB8AC3E}">
        <p14:creationId xmlns:p14="http://schemas.microsoft.com/office/powerpoint/2010/main" val="382499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900"/>
                            </p:stCondLst>
                            <p:childTnLst>
                              <p:par>
                                <p:cTn id="4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400"/>
                            </p:stCondLst>
                            <p:childTnLst>
                              <p:par>
                                <p:cTn id="5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900"/>
                            </p:stCondLst>
                            <p:childTnLst>
                              <p:par>
                                <p:cTn id="5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400"/>
                            </p:stCondLst>
                            <p:childTnLst>
                              <p:par>
                                <p:cTn id="6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1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300"/>
                            </p:stCondLst>
                            <p:childTnLst>
                              <p:par>
                                <p:cTn id="7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800"/>
                            </p:stCondLst>
                            <p:childTnLst>
                              <p:par>
                                <p:cTn id="7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300"/>
                            </p:stCondLst>
                            <p:childTnLst>
                              <p:par>
                                <p:cTn id="8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6800"/>
                            </p:stCondLst>
                            <p:childTnLst>
                              <p:par>
                                <p:cTn id="8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17" grpId="0" animBg="1"/>
      <p:bldP spid="18" grpId="0" animBg="1"/>
      <p:bldP spid="22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D8A86057-FBC2-6FFD-BE45-A60E1E9B62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296B1382-E0EC-DB98-29AB-9AA4F1018A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747" y="6039598"/>
            <a:ext cx="792000" cy="7200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8D9676B-7BB8-084F-C3D2-50B3236BAD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9568">
            <a:off x="7194530" y="4819608"/>
            <a:ext cx="1501166" cy="2985773"/>
          </a:xfrm>
          <a:prstGeom prst="rect">
            <a:avLst/>
          </a:prstGeom>
          <a:effectLst>
            <a:glow rad="25400">
              <a:schemeClr val="bg1">
                <a:alpha val="92000"/>
              </a:schemeClr>
            </a:glow>
          </a:effec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09210A46-8552-5CF5-8FBF-34EDA07A14F7}"/>
              </a:ext>
            </a:extLst>
          </p:cNvPr>
          <p:cNvSpPr/>
          <p:nvPr/>
        </p:nvSpPr>
        <p:spPr>
          <a:xfrm>
            <a:off x="1035626" y="148355"/>
            <a:ext cx="543655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come in Cielo così in Terra</a:t>
            </a:r>
            <a:endParaRPr lang="it-IT" sz="4400" b="1" cap="none" spc="300" dirty="0">
              <a:ln w="19050" cmpd="sng">
                <a:solidFill>
                  <a:srgbClr val="00B0F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88900">
                  <a:srgbClr val="004A82">
                    <a:alpha val="80000"/>
                  </a:srgbClr>
                </a:glow>
              </a:effectLst>
              <a:latin typeface="Staccato555 BT" panose="03090702030407020404" pitchFamily="66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36551530-9FAC-8664-7BC1-2F9586AD655C}"/>
              </a:ext>
            </a:extLst>
          </p:cNvPr>
          <p:cNvSpPr/>
          <p:nvPr/>
        </p:nvSpPr>
        <p:spPr>
          <a:xfrm flipH="1">
            <a:off x="3492900" y="1777443"/>
            <a:ext cx="7328554" cy="382135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6334834A-DA87-BFD1-6EB6-6CBAF9A20EA5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6019F5C5-1E56-174D-B87B-77FBF537D359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8147CE11-9F00-5D08-35BB-A3A1B3C0A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05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8A43354-E930-BC69-6B46-30A463C015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838CA596-3030-7344-5483-875FA02F64B2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13" name="Cerchio vuoto 12">
              <a:extLst>
                <a:ext uri="{FF2B5EF4-FFF2-40B4-BE49-F238E27FC236}">
                  <a16:creationId xmlns:a16="http://schemas.microsoft.com/office/drawing/2014/main" id="{6D76A0F2-4DCC-26C7-939D-241195B22082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49BDF690-F0ED-760A-17C1-CBEE5DF34909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6" name="Cerchio vuoto 15">
              <a:extLst>
                <a:ext uri="{FF2B5EF4-FFF2-40B4-BE49-F238E27FC236}">
                  <a16:creationId xmlns:a16="http://schemas.microsoft.com/office/drawing/2014/main" id="{730F80E7-97C7-ED56-D973-55AF49482957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9" name="Cerchio vuoto 8">
              <a:extLst>
                <a:ext uri="{FF2B5EF4-FFF2-40B4-BE49-F238E27FC236}">
                  <a16:creationId xmlns:a16="http://schemas.microsoft.com/office/drawing/2014/main" id="{C5F1E588-BFFA-4F41-2E3C-C3D2016B8D87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2" name="Cerchio vuoto 11">
              <a:extLst>
                <a:ext uri="{FF2B5EF4-FFF2-40B4-BE49-F238E27FC236}">
                  <a16:creationId xmlns:a16="http://schemas.microsoft.com/office/drawing/2014/main" id="{D52D3AA5-9630-F08D-B6FB-A21B9282F140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3" name="Segnaposto contenuto 12">
            <a:extLst>
              <a:ext uri="{FF2B5EF4-FFF2-40B4-BE49-F238E27FC236}">
                <a16:creationId xmlns:a16="http://schemas.microsoft.com/office/drawing/2014/main" id="{72301DDF-3C50-6CC8-78B4-902148EC81C9}"/>
              </a:ext>
            </a:extLst>
          </p:cNvPr>
          <p:cNvSpPr txBox="1">
            <a:spLocks/>
          </p:cNvSpPr>
          <p:nvPr/>
        </p:nvSpPr>
        <p:spPr>
          <a:xfrm>
            <a:off x="3556302" y="1980053"/>
            <a:ext cx="7328554" cy="4252127"/>
          </a:xfrm>
          <a:prstGeom prst="rect">
            <a:avLst/>
          </a:prstGeom>
          <a:noFill/>
        </p:spPr>
        <p:txBody>
          <a:bodyPr/>
          <a:lstStyle>
            <a:lvl1pPr marL="536575" indent="-536575" algn="l" defTabSz="536575" rtl="0" eaLnBrk="1" latinLnBrk="0" hangingPunct="1">
              <a:lnSpc>
                <a:spcPct val="90000"/>
              </a:lnSpc>
              <a:spcBef>
                <a:spcPts val="886"/>
              </a:spcBef>
              <a:buClr>
                <a:srgbClr val="00B050"/>
              </a:buClr>
              <a:buFont typeface="Wingdings" panose="05000000000000000000" pitchFamily="2" charset="2"/>
              <a:buChar char="v"/>
              <a:defRPr lang="it-IT" sz="2800" b="1" kern="1200" spc="30" baseline="0" dirty="0">
                <a:solidFill>
                  <a:srgbClr val="004A82"/>
                </a:solidFill>
                <a:latin typeface="Congenial SemiBold" panose="02000503040000020004" pitchFamily="2" charset="0"/>
                <a:ea typeface="+mn-ea"/>
                <a:cs typeface="Arial" panose="020B0604020202020204" pitchFamily="34" charset="0"/>
              </a:defRPr>
            </a:lvl1pPr>
            <a:lvl2pPr marL="879475" indent="-342900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lang="it-IT" sz="2400" b="1" kern="1200" spc="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12469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7457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2445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7433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2420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37408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2396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Gesù Allenatore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chiede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di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essere</a:t>
            </a:r>
            <a:r>
              <a:rPr lang="it-IT" sz="2400" dirty="0">
                <a:solidFill>
                  <a:srgbClr val="002060"/>
                </a:solidFill>
              </a:rPr>
              <a:t> sempre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all’altezza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	dello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scudetto</a:t>
            </a:r>
            <a:r>
              <a:rPr lang="it-IT" sz="2400" dirty="0">
                <a:solidFill>
                  <a:srgbClr val="002060"/>
                </a:solidFill>
              </a:rPr>
              <a:t> finale, </a:t>
            </a:r>
          </a:p>
          <a:p>
            <a:pPr>
              <a:lnSpc>
                <a:spcPct val="80000"/>
              </a:lnSpc>
              <a:spcBef>
                <a:spcPts val="8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in modo che: </a:t>
            </a:r>
          </a:p>
          <a:p>
            <a:pPr marL="0" indent="0"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</a:t>
            </a:r>
            <a:r>
              <a:rPr lang="it-IT" sz="180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►</a:t>
            </a:r>
            <a:r>
              <a:rPr lang="it-IT" sz="2400" dirty="0">
                <a:solidFill>
                  <a:srgbClr val="002060"/>
                </a:solidFill>
              </a:rPr>
              <a:t> la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terra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>
                <a:solidFill>
                  <a:srgbClr val="1A1AAC"/>
                </a:solidFill>
              </a:rPr>
              <a:t>possa </a:t>
            </a:r>
            <a:r>
              <a:rPr lang="it-IT" sz="2400" dirty="0">
                <a:solidFill>
                  <a:srgbClr val="1A1AAC"/>
                </a:solidFill>
                <a:latin typeface="Congenial Black" panose="02000503040000020004" pitchFamily="2" charset="0"/>
              </a:rPr>
              <a:t>somigliare</a:t>
            </a:r>
            <a:r>
              <a:rPr lang="it-IT" sz="2400" dirty="0">
                <a:solidFill>
                  <a:srgbClr val="1A1AAC"/>
                </a:solidFill>
              </a:rPr>
              <a:t> al </a:t>
            </a:r>
            <a:r>
              <a:rPr lang="it-IT" sz="2400" dirty="0">
                <a:solidFill>
                  <a:srgbClr val="1A1AAC"/>
                </a:solidFill>
                <a:latin typeface="Congenial Black" panose="02000503040000020004" pitchFamily="2" charset="0"/>
              </a:rPr>
              <a:t>cielo</a:t>
            </a:r>
            <a:r>
              <a:rPr lang="it-IT" sz="2400" dirty="0">
                <a:solidFill>
                  <a:srgbClr val="1A1AAC"/>
                </a:solidFill>
              </a:rPr>
              <a:t>, </a:t>
            </a:r>
            <a:endParaRPr lang="it-IT" sz="2400" dirty="0">
              <a:solidFill>
                <a:srgbClr val="002060"/>
              </a:solidFill>
            </a:endParaRPr>
          </a:p>
          <a:p>
            <a:pPr marL="0" indent="0"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</a:t>
            </a:r>
            <a:r>
              <a:rPr lang="it-IT" sz="180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►</a:t>
            </a:r>
            <a:r>
              <a:rPr lang="it-IT" sz="2400" dirty="0">
                <a:solidFill>
                  <a:srgbClr val="002060"/>
                </a:solidFill>
              </a:rPr>
              <a:t> la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vita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terrena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>
                <a:solidFill>
                  <a:srgbClr val="1A1AAC"/>
                </a:solidFill>
              </a:rPr>
              <a:t>al </a:t>
            </a:r>
            <a:r>
              <a:rPr lang="it-IT" sz="2400" dirty="0">
                <a:solidFill>
                  <a:srgbClr val="1A1AAC"/>
                </a:solidFill>
                <a:latin typeface="Congenial Black" panose="02000503040000020004" pitchFamily="2" charset="0"/>
              </a:rPr>
              <a:t>Paradiso</a:t>
            </a:r>
            <a:r>
              <a:rPr lang="it-IT" sz="2400" dirty="0">
                <a:solidFill>
                  <a:srgbClr val="002060"/>
                </a:solidFill>
              </a:rPr>
              <a:t>. </a:t>
            </a:r>
          </a:p>
          <a:p>
            <a:pPr>
              <a:lnSpc>
                <a:spcPct val="80000"/>
              </a:lnSpc>
              <a:spcBef>
                <a:spcPts val="8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Dobbiamo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aderire</a:t>
            </a:r>
            <a:r>
              <a:rPr lang="it-IT" sz="2400" dirty="0">
                <a:solidFill>
                  <a:srgbClr val="002060"/>
                </a:solidFill>
              </a:rPr>
              <a:t> a un grande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progetto</a:t>
            </a:r>
            <a:r>
              <a:rPr lang="it-IT" sz="2400" dirty="0">
                <a:solidFill>
                  <a:srgbClr val="002060"/>
                </a:solidFill>
              </a:rPr>
              <a:t>: </a:t>
            </a:r>
          </a:p>
          <a:p>
            <a:pPr marL="0" indent="0"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la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missione è </a:t>
            </a:r>
            <a:r>
              <a:rPr lang="it-IT" sz="2400" dirty="0">
                <a:solidFill>
                  <a:srgbClr val="002060"/>
                </a:solidFill>
              </a:rPr>
              <a:t>essere il «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sale della Terra</a:t>
            </a:r>
            <a:r>
              <a:rPr lang="it-IT" sz="2400" dirty="0">
                <a:solidFill>
                  <a:srgbClr val="002060"/>
                </a:solidFill>
              </a:rPr>
              <a:t>» </a:t>
            </a:r>
          </a:p>
          <a:p>
            <a:pPr lvl="1"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per </a:t>
            </a:r>
            <a:r>
              <a:rPr lang="it-IT" dirty="0">
                <a:solidFill>
                  <a:srgbClr val="002060"/>
                </a:solidFill>
                <a:latin typeface="Congenial Black" panose="02000503040000020004" pitchFamily="2" charset="0"/>
              </a:rPr>
              <a:t>noi</a:t>
            </a: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 stessi e </a:t>
            </a:r>
          </a:p>
          <a:p>
            <a:pPr lvl="1"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per </a:t>
            </a:r>
            <a:r>
              <a:rPr lang="it-IT" dirty="0">
                <a:solidFill>
                  <a:srgbClr val="002060"/>
                </a:solidFill>
                <a:latin typeface="Congenial Black" panose="02000503040000020004" pitchFamily="2" charset="0"/>
              </a:rPr>
              <a:t>coloro</a:t>
            </a: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 che ci </a:t>
            </a:r>
            <a:r>
              <a:rPr lang="it-IT" dirty="0">
                <a:solidFill>
                  <a:srgbClr val="002060"/>
                </a:solidFill>
                <a:latin typeface="Congenial Black" panose="02000503040000020004" pitchFamily="2" charset="0"/>
              </a:rPr>
              <a:t>circondano</a:t>
            </a: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140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1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 animBg="1"/>
      <p:bldP spid="17" grpId="0" animBg="1"/>
      <p:bldP spid="18" grpId="0" animBg="1"/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D8A86057-FBC2-6FFD-BE45-A60E1E9B62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296B1382-E0EC-DB98-29AB-9AA4F1018A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747" y="6039598"/>
            <a:ext cx="792000" cy="7200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8D9676B-7BB8-084F-C3D2-50B3236BAD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9568">
            <a:off x="7194530" y="4819608"/>
            <a:ext cx="1501166" cy="2985773"/>
          </a:xfrm>
          <a:prstGeom prst="rect">
            <a:avLst/>
          </a:prstGeom>
          <a:effectLst>
            <a:glow rad="25400">
              <a:schemeClr val="bg1">
                <a:alpha val="92000"/>
              </a:schemeClr>
            </a:glow>
          </a:effec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09210A46-8552-5CF5-8FBF-34EDA07A14F7}"/>
              </a:ext>
            </a:extLst>
          </p:cNvPr>
          <p:cNvSpPr/>
          <p:nvPr/>
        </p:nvSpPr>
        <p:spPr>
          <a:xfrm>
            <a:off x="1035626" y="148355"/>
            <a:ext cx="543655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come in Cielo così in Terra</a:t>
            </a:r>
            <a:endParaRPr lang="it-IT" sz="4400" b="1" cap="none" spc="300" dirty="0">
              <a:ln w="19050" cmpd="sng">
                <a:solidFill>
                  <a:srgbClr val="00B0F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88900">
                  <a:srgbClr val="004A82">
                    <a:alpha val="80000"/>
                  </a:srgbClr>
                </a:glow>
              </a:effectLst>
              <a:latin typeface="Staccato555 BT" panose="03090702030407020404" pitchFamily="66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A4A0A155-75D1-D08B-1612-110953AD9600}"/>
              </a:ext>
            </a:extLst>
          </p:cNvPr>
          <p:cNvSpPr/>
          <p:nvPr/>
        </p:nvSpPr>
        <p:spPr>
          <a:xfrm flipH="1">
            <a:off x="3492900" y="1777443"/>
            <a:ext cx="7328554" cy="42521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6334834A-DA87-BFD1-6EB6-6CBAF9A20EA5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6019F5C5-1E56-174D-B87B-77FBF537D359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8147CE11-9F00-5D08-35BB-A3A1B3C0A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05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8A43354-E930-BC69-6B46-30A463C015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838CA596-3030-7344-5483-875FA02F64B2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12" name="Cerchio vuoto 11">
              <a:extLst>
                <a:ext uri="{FF2B5EF4-FFF2-40B4-BE49-F238E27FC236}">
                  <a16:creationId xmlns:a16="http://schemas.microsoft.com/office/drawing/2014/main" id="{D52D3AA5-9630-F08D-B6FB-A21B9282F140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3" name="Cerchio vuoto 12">
              <a:extLst>
                <a:ext uri="{FF2B5EF4-FFF2-40B4-BE49-F238E27FC236}">
                  <a16:creationId xmlns:a16="http://schemas.microsoft.com/office/drawing/2014/main" id="{6D76A0F2-4DCC-26C7-939D-241195B22082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49BDF690-F0ED-760A-17C1-CBEE5DF34909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9" name="Cerchio vuoto 8">
              <a:extLst>
                <a:ext uri="{FF2B5EF4-FFF2-40B4-BE49-F238E27FC236}">
                  <a16:creationId xmlns:a16="http://schemas.microsoft.com/office/drawing/2014/main" id="{C5F1E588-BFFA-4F41-2E3C-C3D2016B8D87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6" name="Cerchio vuoto 15">
              <a:extLst>
                <a:ext uri="{FF2B5EF4-FFF2-40B4-BE49-F238E27FC236}">
                  <a16:creationId xmlns:a16="http://schemas.microsoft.com/office/drawing/2014/main" id="{730F80E7-97C7-ED56-D973-55AF49482957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3" name="Segnaposto contenuto 12">
            <a:extLst>
              <a:ext uri="{FF2B5EF4-FFF2-40B4-BE49-F238E27FC236}">
                <a16:creationId xmlns:a16="http://schemas.microsoft.com/office/drawing/2014/main" id="{72301DDF-3C50-6CC8-78B4-902148EC81C9}"/>
              </a:ext>
            </a:extLst>
          </p:cNvPr>
          <p:cNvSpPr txBox="1">
            <a:spLocks/>
          </p:cNvSpPr>
          <p:nvPr/>
        </p:nvSpPr>
        <p:spPr>
          <a:xfrm>
            <a:off x="3556302" y="1980053"/>
            <a:ext cx="7328554" cy="4252127"/>
          </a:xfrm>
          <a:prstGeom prst="rect">
            <a:avLst/>
          </a:prstGeom>
          <a:noFill/>
        </p:spPr>
        <p:txBody>
          <a:bodyPr/>
          <a:lstStyle>
            <a:lvl1pPr marL="536575" indent="-536575" algn="l" defTabSz="536575" rtl="0" eaLnBrk="1" latinLnBrk="0" hangingPunct="1">
              <a:lnSpc>
                <a:spcPct val="90000"/>
              </a:lnSpc>
              <a:spcBef>
                <a:spcPts val="886"/>
              </a:spcBef>
              <a:buClr>
                <a:srgbClr val="00B050"/>
              </a:buClr>
              <a:buFont typeface="Wingdings" panose="05000000000000000000" pitchFamily="2" charset="2"/>
              <a:buChar char="v"/>
              <a:defRPr lang="it-IT" sz="2800" b="1" kern="1200" spc="30" baseline="0" dirty="0">
                <a:solidFill>
                  <a:srgbClr val="004A82"/>
                </a:solidFill>
                <a:latin typeface="Congenial SemiBold" panose="02000503040000020004" pitchFamily="2" charset="0"/>
                <a:ea typeface="+mn-ea"/>
                <a:cs typeface="Arial" panose="020B0604020202020204" pitchFamily="34" charset="0"/>
              </a:defRPr>
            </a:lvl1pPr>
            <a:lvl2pPr marL="879475" indent="-342900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lang="it-IT" sz="2400" b="1" kern="1200" spc="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12469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7457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2445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7433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2420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37408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2396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Chi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siede in panchina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sa che </a:t>
            </a:r>
            <a:r>
              <a:rPr lang="it-IT" sz="2400" dirty="0">
                <a:solidFill>
                  <a:srgbClr val="1A1AAC"/>
                </a:solidFill>
              </a:rPr>
              <a:t>le nostre partite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FF0000"/>
                </a:solidFill>
              </a:rPr>
              <a:t>equivalgono alle “</a:t>
            </a:r>
            <a:r>
              <a:rPr lang="it-IT" sz="2400" dirty="0">
                <a:solidFill>
                  <a:srgbClr val="FF0000"/>
                </a:solidFill>
                <a:latin typeface="Congenial Black" panose="02000503040000020004" pitchFamily="2" charset="0"/>
              </a:rPr>
              <a:t>corse a ostacoli</a:t>
            </a:r>
            <a:r>
              <a:rPr lang="it-IT" sz="2400" dirty="0">
                <a:solidFill>
                  <a:srgbClr val="FF0000"/>
                </a:solidFill>
              </a:rPr>
              <a:t>”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200" i="1" dirty="0">
                <a:solidFill>
                  <a:srgbClr val="002060"/>
                </a:solidFill>
              </a:rPr>
              <a:t>dell’atletica leggera e dell’equitazione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questi “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ostacoli</a:t>
            </a:r>
            <a:r>
              <a:rPr lang="it-IT" sz="2400" dirty="0">
                <a:solidFill>
                  <a:srgbClr val="002060"/>
                </a:solidFill>
              </a:rPr>
              <a:t>” arrivano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come se fossero frutto di un sorteggio: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sz="2200" dirty="0">
                <a:solidFill>
                  <a:srgbClr val="002060"/>
                </a:solidFill>
                <a:latin typeface="Congenial SemiBold" panose="02000503040000020004" pitchFamily="2" charset="0"/>
              </a:rPr>
              <a:t>barriere molto </a:t>
            </a:r>
            <a:r>
              <a:rPr lang="it-IT" sz="2200" dirty="0">
                <a:solidFill>
                  <a:srgbClr val="002060"/>
                </a:solidFill>
                <a:latin typeface="Congenial Black" panose="02000503040000020004" pitchFamily="2" charset="0"/>
              </a:rPr>
              <a:t>alte per alcuni</a:t>
            </a:r>
            <a:r>
              <a:rPr lang="it-IT" sz="2200" dirty="0">
                <a:solidFill>
                  <a:srgbClr val="002060"/>
                </a:solidFill>
                <a:latin typeface="Congenial SemiBold" panose="02000503040000020004" pitchFamily="2" charset="0"/>
              </a:rPr>
              <a:t>, 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sz="2200" dirty="0">
                <a:solidFill>
                  <a:srgbClr val="002060"/>
                </a:solidFill>
                <a:latin typeface="Congenial Black" panose="02000503040000020004" pitchFamily="2" charset="0"/>
              </a:rPr>
              <a:t>meno</a:t>
            </a:r>
            <a:r>
              <a:rPr lang="it-IT" sz="2200" dirty="0">
                <a:solidFill>
                  <a:srgbClr val="002060"/>
                </a:solidFill>
                <a:latin typeface="Congenial SemiBold" panose="02000503040000020004" pitchFamily="2" charset="0"/>
              </a:rPr>
              <a:t> alte per </a:t>
            </a:r>
            <a:r>
              <a:rPr lang="it-IT" sz="2200" dirty="0">
                <a:solidFill>
                  <a:srgbClr val="002060"/>
                </a:solidFill>
                <a:latin typeface="Congenial Black" panose="02000503040000020004" pitchFamily="2" charset="0"/>
              </a:rPr>
              <a:t>altri</a:t>
            </a:r>
            <a:r>
              <a:rPr lang="it-IT" sz="2200" dirty="0">
                <a:solidFill>
                  <a:srgbClr val="002060"/>
                </a:solidFill>
                <a:latin typeface="Congenial SemiBold" panose="02000503040000020004" pitchFamily="2" charset="0"/>
              </a:rPr>
              <a:t>, 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sz="2200" dirty="0">
                <a:solidFill>
                  <a:srgbClr val="002060"/>
                </a:solidFill>
                <a:latin typeface="Congenial Black" panose="02000503040000020004" pitchFamily="2" charset="0"/>
              </a:rPr>
              <a:t>senza</a:t>
            </a:r>
            <a:r>
              <a:rPr lang="it-IT" sz="2200" dirty="0">
                <a:solidFill>
                  <a:srgbClr val="002060"/>
                </a:solidFill>
                <a:latin typeface="Congenial SemiBold" panose="02000503040000020004" pitchFamily="2" charset="0"/>
              </a:rPr>
              <a:t> </a:t>
            </a:r>
            <a:r>
              <a:rPr lang="it-IT" sz="2200" dirty="0">
                <a:solidFill>
                  <a:srgbClr val="002060"/>
                </a:solidFill>
                <a:latin typeface="Congenial Black" panose="02000503040000020004" pitchFamily="2" charset="0"/>
              </a:rPr>
              <a:t>spiegazioni</a:t>
            </a:r>
            <a:r>
              <a:rPr lang="it-IT" sz="2200" dirty="0">
                <a:solidFill>
                  <a:srgbClr val="002060"/>
                </a:solidFill>
                <a:latin typeface="Congenial SemiBold" panose="02000503040000020004" pitchFamily="2" charset="0"/>
              </a:rPr>
              <a:t> di ordine </a:t>
            </a:r>
            <a:r>
              <a:rPr lang="it-IT" sz="2200" dirty="0">
                <a:solidFill>
                  <a:srgbClr val="002060"/>
                </a:solidFill>
                <a:latin typeface="Congenial Black" panose="02000503040000020004" pitchFamily="2" charset="0"/>
              </a:rPr>
              <a:t>meritocratico</a:t>
            </a:r>
            <a:r>
              <a:rPr lang="it-IT" sz="2000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80000"/>
              </a:lnSpc>
              <a:spcBef>
                <a:spcPts val="5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«Io invece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vi dico</a:t>
            </a:r>
            <a:r>
              <a:rPr lang="it-IT" sz="2400" dirty="0">
                <a:solidFill>
                  <a:srgbClr val="002060"/>
                </a:solidFill>
              </a:rPr>
              <a:t>: </a:t>
            </a:r>
          </a:p>
          <a:p>
            <a:pPr marL="538163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200" i="1" dirty="0">
                <a:ln w="12700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63500">
                    <a:srgbClr val="FFFF00"/>
                  </a:glow>
                </a:effectLst>
                <a:latin typeface="Congenial Black" panose="02000503040000020004" pitchFamily="2" charset="0"/>
              </a:rPr>
              <a:t>amate</a:t>
            </a:r>
            <a:r>
              <a:rPr lang="it-IT" sz="2200" i="1" dirty="0">
                <a:ln w="12700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63500">
                    <a:srgbClr val="FFFF00"/>
                  </a:glow>
                </a:effectLst>
              </a:rPr>
              <a:t> i vostri </a:t>
            </a:r>
            <a:r>
              <a:rPr lang="it-IT" sz="2200" i="1" dirty="0">
                <a:ln w="12700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63500">
                    <a:srgbClr val="FFFF00"/>
                  </a:glow>
                </a:effectLst>
                <a:latin typeface="Congenial Black" panose="02000503040000020004" pitchFamily="2" charset="0"/>
              </a:rPr>
              <a:t>nemici</a:t>
            </a:r>
            <a:r>
              <a:rPr lang="it-IT" sz="2200" i="1" dirty="0">
                <a:ln w="12700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63500">
                    <a:srgbClr val="FFFF00"/>
                  </a:glow>
                </a:effectLst>
              </a:rPr>
              <a:t> </a:t>
            </a:r>
            <a:br>
              <a:rPr lang="it-IT" sz="2200" i="1" dirty="0">
                <a:ln w="12700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63500">
                    <a:srgbClr val="FFFF00"/>
                  </a:glow>
                </a:effectLst>
              </a:rPr>
            </a:br>
            <a:r>
              <a:rPr lang="it-IT" sz="2200" i="1" dirty="0">
                <a:ln w="12700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63500">
                    <a:srgbClr val="FFFF00"/>
                  </a:glow>
                </a:effectLst>
                <a:latin typeface="Congenial Black" panose="02000503040000020004" pitchFamily="2" charset="0"/>
              </a:rPr>
              <a:t>pregate</a:t>
            </a:r>
            <a:r>
              <a:rPr lang="it-IT" sz="2200" i="1" dirty="0">
                <a:ln w="12700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63500">
                    <a:srgbClr val="FFFF00"/>
                  </a:glow>
                </a:effectLst>
              </a:rPr>
              <a:t> per quelli che vi </a:t>
            </a:r>
            <a:r>
              <a:rPr lang="it-IT" sz="2200" i="1" dirty="0">
                <a:ln w="12700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63500">
                    <a:srgbClr val="FFFF00"/>
                  </a:glow>
                </a:effectLst>
                <a:latin typeface="Congenial Black" panose="02000503040000020004" pitchFamily="2" charset="0"/>
              </a:rPr>
              <a:t>perseguitano</a:t>
            </a:r>
            <a:r>
              <a:rPr lang="it-IT" sz="2200" i="1" dirty="0">
                <a:ln w="12700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63500">
                    <a:srgbClr val="FFFF00"/>
                  </a:glow>
                </a:effectLst>
              </a:rPr>
              <a:t>, </a:t>
            </a:r>
            <a:r>
              <a:rPr lang="it-IT" sz="2000" i="1" dirty="0">
                <a:ln w="12700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63500">
                    <a:srgbClr val="FFFF00"/>
                  </a:glow>
                </a:effectLst>
              </a:rPr>
              <a:t>affinché </a:t>
            </a:r>
            <a:r>
              <a:rPr lang="it-IT" sz="2200" i="1" dirty="0">
                <a:ln w="12700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63500">
                    <a:srgbClr val="FFFF00"/>
                  </a:glow>
                </a:effectLst>
                <a:latin typeface="Congenial Black" panose="02000503040000020004" pitchFamily="2" charset="0"/>
              </a:rPr>
              <a:t>siate figli del Padre </a:t>
            </a:r>
            <a:r>
              <a:rPr lang="it-IT" sz="2200" i="1" dirty="0">
                <a:ln w="12700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63500">
                    <a:srgbClr val="FFFF00"/>
                  </a:glow>
                </a:effectLst>
              </a:rPr>
              <a:t>vostro che è nei cieli, </a:t>
            </a:r>
          </a:p>
        </p:txBody>
      </p:sp>
    </p:spTree>
    <p:extLst>
      <p:ext uri="{BB962C8B-B14F-4D97-AF65-F5344CB8AC3E}">
        <p14:creationId xmlns:p14="http://schemas.microsoft.com/office/powerpoint/2010/main" val="373687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1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400"/>
                            </p:stCondLst>
                            <p:childTnLst>
                              <p:par>
                                <p:cTn id="6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900"/>
                            </p:stCondLst>
                            <p:childTnLst>
                              <p:par>
                                <p:cTn id="7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 animBg="1"/>
      <p:bldP spid="17" grpId="0" animBg="1"/>
      <p:bldP spid="18" grpId="0" animBg="1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AECD5112-7F11-A7BA-CB94-66B0C7575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96" b="11412"/>
          <a:stretch/>
        </p:blipFill>
        <p:spPr bwMode="auto">
          <a:xfrm>
            <a:off x="-50815" y="232"/>
            <a:ext cx="1085057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65DDE910-0AB5-5B50-6CBC-C78E26B70C61}"/>
              </a:ext>
            </a:extLst>
          </p:cNvPr>
          <p:cNvSpPr/>
          <p:nvPr/>
        </p:nvSpPr>
        <p:spPr>
          <a:xfrm>
            <a:off x="979026" y="-1293313"/>
            <a:ext cx="8673346" cy="8673346"/>
          </a:xfrm>
          <a:prstGeom prst="ellipse">
            <a:avLst/>
          </a:prstGeom>
          <a:gradFill flip="none" rotWithShape="1">
            <a:gsLst>
              <a:gs pos="95000">
                <a:srgbClr val="FFFF00">
                  <a:alpha val="44000"/>
                  <a:lumMod val="95000"/>
                  <a:lumOff val="5000"/>
                </a:srgbClr>
              </a:gs>
              <a:gs pos="1000">
                <a:schemeClr val="bg1">
                  <a:alpha val="1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87E5A8A1-F6FE-664E-73D3-75A6BD198AAD}"/>
              </a:ext>
            </a:extLst>
          </p:cNvPr>
          <p:cNvSpPr/>
          <p:nvPr/>
        </p:nvSpPr>
        <p:spPr>
          <a:xfrm>
            <a:off x="2992910" y="341329"/>
            <a:ext cx="5258118" cy="5258118"/>
          </a:xfrm>
          <a:prstGeom prst="ellipse">
            <a:avLst/>
          </a:prstGeom>
          <a:gradFill flip="none" rotWithShape="1">
            <a:gsLst>
              <a:gs pos="85000">
                <a:schemeClr val="bg1">
                  <a:alpha val="57000"/>
                </a:schemeClr>
              </a:gs>
              <a:gs pos="1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 descr="Immagine che contiene testo, borsa&#10;&#10;Descrizione generata automaticamente">
            <a:extLst>
              <a:ext uri="{FF2B5EF4-FFF2-40B4-BE49-F238E27FC236}">
                <a16:creationId xmlns:a16="http://schemas.microsoft.com/office/drawing/2014/main" id="{EA3DC138-30DD-2E80-42B2-602918977D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961" y="-27492"/>
            <a:ext cx="7322477" cy="6186539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8F169BA-6C03-4A11-D751-61F176C430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992" y="6240544"/>
            <a:ext cx="4651076" cy="328422"/>
          </a:xfrm>
          <a:prstGeom prst="rect">
            <a:avLst/>
          </a:prstGeom>
        </p:spPr>
      </p:pic>
      <p:pic>
        <p:nvPicPr>
          <p:cNvPr id="18" name="Immagine 17" descr="Immagine che contiene logo&#10;&#10;Descrizione generata automaticamente">
            <a:extLst>
              <a:ext uri="{FF2B5EF4-FFF2-40B4-BE49-F238E27FC236}">
                <a16:creationId xmlns:a16="http://schemas.microsoft.com/office/drawing/2014/main" id="{15126F3F-699B-CAFB-73ED-BCB72435BA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44" y="2096963"/>
            <a:ext cx="481204" cy="445691"/>
          </a:xfrm>
          <a:prstGeom prst="rect">
            <a:avLst/>
          </a:prstGeom>
          <a:effectLst>
            <a:glow rad="25400">
              <a:schemeClr val="bg1">
                <a:alpha val="60000"/>
              </a:schemeClr>
            </a:glow>
          </a:effectLst>
        </p:spPr>
      </p:pic>
      <p:pic>
        <p:nvPicPr>
          <p:cNvPr id="20" name="Immagine 19" descr="Immagine che contiene logo&#10;&#10;Descrizione generata automaticamente">
            <a:extLst>
              <a:ext uri="{FF2B5EF4-FFF2-40B4-BE49-F238E27FC236}">
                <a16:creationId xmlns:a16="http://schemas.microsoft.com/office/drawing/2014/main" id="{D20C1A2B-3615-2DD9-CA93-5F0F002ECA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3" y="2959996"/>
            <a:ext cx="481205" cy="447467"/>
          </a:xfrm>
          <a:prstGeom prst="rect">
            <a:avLst/>
          </a:prstGeom>
          <a:effectLst>
            <a:glow rad="25400">
              <a:schemeClr val="bg1">
                <a:alpha val="60000"/>
              </a:schemeClr>
            </a:glow>
          </a:effectLst>
        </p:spPr>
      </p:pic>
      <p:pic>
        <p:nvPicPr>
          <p:cNvPr id="22" name="Immagine 21" descr="Immagine che contiene logo&#10;&#10;Descrizione generata automaticamente">
            <a:extLst>
              <a:ext uri="{FF2B5EF4-FFF2-40B4-BE49-F238E27FC236}">
                <a16:creationId xmlns:a16="http://schemas.microsoft.com/office/drawing/2014/main" id="{E1700729-C4D7-8A2A-3146-D7DF7F707A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2639">
            <a:off x="438940" y="3841212"/>
            <a:ext cx="496967" cy="463713"/>
          </a:xfrm>
          <a:prstGeom prst="rect">
            <a:avLst/>
          </a:prstGeom>
          <a:effectLst>
            <a:glow rad="25400">
              <a:schemeClr val="bg1">
                <a:alpha val="60000"/>
              </a:schemeClr>
            </a:glow>
          </a:effectLst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997F6210-2DE9-06B2-70D9-B9F3BBC5BB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73681">
            <a:off x="815609" y="4773697"/>
            <a:ext cx="492214" cy="447467"/>
          </a:xfrm>
          <a:prstGeom prst="rect">
            <a:avLst/>
          </a:prstGeom>
          <a:effectLst>
            <a:glow rad="25400">
              <a:schemeClr val="bg1">
                <a:alpha val="60000"/>
              </a:schemeClr>
            </a:glow>
          </a:effectLst>
        </p:spPr>
      </p:pic>
      <p:pic>
        <p:nvPicPr>
          <p:cNvPr id="26" name="Immagine 25" descr="Immagine che contiene logo&#10;&#10;Descrizione generata automaticamente">
            <a:extLst>
              <a:ext uri="{FF2B5EF4-FFF2-40B4-BE49-F238E27FC236}">
                <a16:creationId xmlns:a16="http://schemas.microsoft.com/office/drawing/2014/main" id="{7B4F9FD0-3F93-7BB8-D334-1863B9A4E3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4009">
            <a:off x="9203486" y="286946"/>
            <a:ext cx="429981" cy="465813"/>
          </a:xfrm>
          <a:prstGeom prst="rect">
            <a:avLst/>
          </a:prstGeom>
          <a:effectLst>
            <a:glow rad="25400">
              <a:schemeClr val="bg1">
                <a:alpha val="60000"/>
              </a:schemeClr>
            </a:glow>
          </a:effectLst>
        </p:spPr>
      </p:pic>
      <p:pic>
        <p:nvPicPr>
          <p:cNvPr id="28" name="Immagine 27" descr="Immagine che contiene logo&#10;&#10;Descrizione generata automaticamente">
            <a:extLst>
              <a:ext uri="{FF2B5EF4-FFF2-40B4-BE49-F238E27FC236}">
                <a16:creationId xmlns:a16="http://schemas.microsoft.com/office/drawing/2014/main" id="{6CECA535-666A-893A-AC96-3DFA50351D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65596">
            <a:off x="9773107" y="1382399"/>
            <a:ext cx="445558" cy="490473"/>
          </a:xfrm>
          <a:prstGeom prst="rect">
            <a:avLst/>
          </a:prstGeom>
          <a:effectLst>
            <a:glow rad="25400">
              <a:schemeClr val="bg1">
                <a:alpha val="60000"/>
              </a:schemeClr>
            </a:glow>
          </a:effectLst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AA85A4D9-37C1-F263-5FD7-2F1EC1BEBCB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9637">
            <a:off x="9963687" y="2494988"/>
            <a:ext cx="505951" cy="472096"/>
          </a:xfrm>
          <a:prstGeom prst="rect">
            <a:avLst/>
          </a:prstGeom>
          <a:effectLst>
            <a:glow rad="25400">
              <a:schemeClr val="bg1">
                <a:alpha val="60000"/>
              </a:schemeClr>
            </a:glow>
          </a:effectLst>
        </p:spPr>
      </p:pic>
      <p:pic>
        <p:nvPicPr>
          <p:cNvPr id="1024" name="Immagine 1023" descr="Immagine che contiene logo&#10;&#10;Descrizione generata automaticamente">
            <a:extLst>
              <a:ext uri="{FF2B5EF4-FFF2-40B4-BE49-F238E27FC236}">
                <a16:creationId xmlns:a16="http://schemas.microsoft.com/office/drawing/2014/main" id="{5A2AD2F1-29E1-1C72-7F1E-A8455A41E7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9637">
            <a:off x="9934366" y="3589200"/>
            <a:ext cx="557146" cy="521936"/>
          </a:xfrm>
          <a:prstGeom prst="rect">
            <a:avLst/>
          </a:prstGeom>
          <a:effectLst>
            <a:glow rad="25400">
              <a:schemeClr val="bg1">
                <a:alpha val="60000"/>
              </a:schemeClr>
            </a:glow>
          </a:effectLst>
        </p:spPr>
      </p:pic>
      <p:pic>
        <p:nvPicPr>
          <p:cNvPr id="1027" name="Immagine 1026">
            <a:extLst>
              <a:ext uri="{FF2B5EF4-FFF2-40B4-BE49-F238E27FC236}">
                <a16:creationId xmlns:a16="http://schemas.microsoft.com/office/drawing/2014/main" id="{95059C49-07A9-4434-4BBF-4379812B7EB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9637">
            <a:off x="9637675" y="4733253"/>
            <a:ext cx="544790" cy="508336"/>
          </a:xfrm>
          <a:prstGeom prst="rect">
            <a:avLst/>
          </a:prstGeom>
          <a:effectLst>
            <a:glow rad="25400">
              <a:schemeClr val="bg1">
                <a:alpha val="60000"/>
              </a:schemeClr>
            </a:glow>
          </a:effectLst>
        </p:spPr>
      </p:pic>
      <p:pic>
        <p:nvPicPr>
          <p:cNvPr id="1031" name="Immagine 1030">
            <a:extLst>
              <a:ext uri="{FF2B5EF4-FFF2-40B4-BE49-F238E27FC236}">
                <a16:creationId xmlns:a16="http://schemas.microsoft.com/office/drawing/2014/main" id="{671FF401-66F5-A752-1CCE-F33EAAFE00D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9731">
            <a:off x="1636412" y="677321"/>
            <a:ext cx="810770" cy="1636779"/>
          </a:xfrm>
          <a:prstGeom prst="rect">
            <a:avLst/>
          </a:prstGeom>
          <a:effectLst>
            <a:glow rad="19050">
              <a:schemeClr val="bg1">
                <a:alpha val="66000"/>
              </a:schemeClr>
            </a:glow>
          </a:effectLst>
        </p:spPr>
      </p:pic>
      <p:pic>
        <p:nvPicPr>
          <p:cNvPr id="1033" name="Immagine 1032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649CAA45-2588-A62A-E3D4-BAE79A136D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98839">
            <a:off x="1500644" y="1413692"/>
            <a:ext cx="902210" cy="1804420"/>
          </a:xfrm>
          <a:prstGeom prst="rect">
            <a:avLst/>
          </a:prstGeom>
          <a:effectLst>
            <a:glow rad="19050">
              <a:schemeClr val="bg1">
                <a:alpha val="66000"/>
              </a:schemeClr>
            </a:glow>
          </a:effectLst>
        </p:spPr>
      </p:pic>
      <p:pic>
        <p:nvPicPr>
          <p:cNvPr id="1035" name="Immagine 1034">
            <a:extLst>
              <a:ext uri="{FF2B5EF4-FFF2-40B4-BE49-F238E27FC236}">
                <a16:creationId xmlns:a16="http://schemas.microsoft.com/office/drawing/2014/main" id="{2052A4E0-24BE-585A-18EA-909DC9516FB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0471">
            <a:off x="1370193" y="2375139"/>
            <a:ext cx="810770" cy="1594107"/>
          </a:xfrm>
          <a:prstGeom prst="rect">
            <a:avLst/>
          </a:prstGeom>
          <a:effectLst>
            <a:glow rad="19050">
              <a:schemeClr val="bg1">
                <a:alpha val="66000"/>
              </a:schemeClr>
            </a:glow>
          </a:effectLst>
        </p:spPr>
      </p:pic>
      <p:pic>
        <p:nvPicPr>
          <p:cNvPr id="1037" name="Immagine 1036">
            <a:extLst>
              <a:ext uri="{FF2B5EF4-FFF2-40B4-BE49-F238E27FC236}">
                <a16:creationId xmlns:a16="http://schemas.microsoft.com/office/drawing/2014/main" id="{0AA5E7D9-4633-0407-9046-CFFF46A7C21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45907">
            <a:off x="1350852" y="3417277"/>
            <a:ext cx="694945" cy="1240539"/>
          </a:xfrm>
          <a:prstGeom prst="rect">
            <a:avLst/>
          </a:prstGeom>
          <a:effectLst>
            <a:glow rad="19050">
              <a:schemeClr val="bg1">
                <a:alpha val="66000"/>
              </a:schemeClr>
            </a:glow>
          </a:effectLst>
        </p:spPr>
      </p:pic>
      <p:pic>
        <p:nvPicPr>
          <p:cNvPr id="1039" name="Immagine 1038">
            <a:extLst>
              <a:ext uri="{FF2B5EF4-FFF2-40B4-BE49-F238E27FC236}">
                <a16:creationId xmlns:a16="http://schemas.microsoft.com/office/drawing/2014/main" id="{42C8504D-91FB-BE17-FF16-7F49D02C48C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9104">
            <a:off x="1926698" y="4194629"/>
            <a:ext cx="829058" cy="1648971"/>
          </a:xfrm>
          <a:prstGeom prst="rect">
            <a:avLst/>
          </a:prstGeom>
          <a:effectLst>
            <a:glow rad="19050">
              <a:schemeClr val="bg1">
                <a:alpha val="66000"/>
              </a:schemeClr>
            </a:glow>
          </a:effectLst>
        </p:spPr>
      </p:pic>
      <p:pic>
        <p:nvPicPr>
          <p:cNvPr id="1041" name="Immagine 1040">
            <a:extLst>
              <a:ext uri="{FF2B5EF4-FFF2-40B4-BE49-F238E27FC236}">
                <a16:creationId xmlns:a16="http://schemas.microsoft.com/office/drawing/2014/main" id="{8C09B168-49A1-3D39-9D8D-9062D254322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4246">
            <a:off x="7639951" y="-317878"/>
            <a:ext cx="835154" cy="1661163"/>
          </a:xfrm>
          <a:prstGeom prst="rect">
            <a:avLst/>
          </a:prstGeom>
          <a:effectLst>
            <a:glow rad="19050">
              <a:schemeClr val="bg1">
                <a:alpha val="66000"/>
              </a:schemeClr>
            </a:glow>
          </a:effectLst>
        </p:spPr>
      </p:pic>
      <p:pic>
        <p:nvPicPr>
          <p:cNvPr id="1043" name="Immagine 1042">
            <a:extLst>
              <a:ext uri="{FF2B5EF4-FFF2-40B4-BE49-F238E27FC236}">
                <a16:creationId xmlns:a16="http://schemas.microsoft.com/office/drawing/2014/main" id="{3CC76A86-76D7-B94E-FE89-FE6F0D7AECB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2932">
            <a:off x="8059850" y="720128"/>
            <a:ext cx="896114" cy="1813564"/>
          </a:xfrm>
          <a:prstGeom prst="rect">
            <a:avLst/>
          </a:prstGeom>
          <a:effectLst>
            <a:glow rad="19050">
              <a:schemeClr val="bg1">
                <a:alpha val="66000"/>
              </a:schemeClr>
            </a:glow>
          </a:effectLst>
        </p:spPr>
      </p:pic>
      <p:pic>
        <p:nvPicPr>
          <p:cNvPr id="1045" name="Immagine 1044">
            <a:extLst>
              <a:ext uri="{FF2B5EF4-FFF2-40B4-BE49-F238E27FC236}">
                <a16:creationId xmlns:a16="http://schemas.microsoft.com/office/drawing/2014/main" id="{CF04D5A5-A250-32D6-6CE6-3BBF540246C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7072">
            <a:off x="8296781" y="1699411"/>
            <a:ext cx="911354" cy="1880620"/>
          </a:xfrm>
          <a:prstGeom prst="rect">
            <a:avLst/>
          </a:prstGeom>
          <a:effectLst>
            <a:glow rad="19050">
              <a:schemeClr val="bg1">
                <a:alpha val="66000"/>
              </a:schemeClr>
            </a:glow>
          </a:effectLst>
        </p:spPr>
      </p:pic>
      <p:pic>
        <p:nvPicPr>
          <p:cNvPr id="1047" name="Immagine 1046">
            <a:extLst>
              <a:ext uri="{FF2B5EF4-FFF2-40B4-BE49-F238E27FC236}">
                <a16:creationId xmlns:a16="http://schemas.microsoft.com/office/drawing/2014/main" id="{C6C4FA01-6CD4-927A-83EA-530CDB2D939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4518">
            <a:off x="8751238" y="3177362"/>
            <a:ext cx="661417" cy="1106426"/>
          </a:xfrm>
          <a:prstGeom prst="rect">
            <a:avLst/>
          </a:prstGeom>
          <a:effectLst>
            <a:glow rad="19050">
              <a:schemeClr val="bg1">
                <a:alpha val="66000"/>
              </a:schemeClr>
            </a:glow>
          </a:effectLst>
        </p:spPr>
      </p:pic>
      <p:pic>
        <p:nvPicPr>
          <p:cNvPr id="1049" name="Immagine 1048">
            <a:extLst>
              <a:ext uri="{FF2B5EF4-FFF2-40B4-BE49-F238E27FC236}">
                <a16:creationId xmlns:a16="http://schemas.microsoft.com/office/drawing/2014/main" id="{36F29DF4-9681-D66F-E41A-0ECB1231A47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24306">
            <a:off x="8477204" y="4396717"/>
            <a:ext cx="597409" cy="966218"/>
          </a:xfrm>
          <a:prstGeom prst="rect">
            <a:avLst/>
          </a:prstGeom>
          <a:effectLst>
            <a:glow rad="19050">
              <a:schemeClr val="bg1">
                <a:alpha val="66000"/>
              </a:schemeClr>
            </a:glow>
          </a:effectLst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alphaModFix amt="70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59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29">
            <a:alphaModFix amt="50000"/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pic>
        <p:nvPicPr>
          <p:cNvPr id="1029" name="Immagine 1028" descr="Immagine che contiene testo&#10;&#10;Descrizione generata automaticamente">
            <a:extLst>
              <a:ext uri="{FF2B5EF4-FFF2-40B4-BE49-F238E27FC236}">
                <a16:creationId xmlns:a16="http://schemas.microsoft.com/office/drawing/2014/main" id="{341EF073-ECC1-7CED-B3CE-20E39075DF3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0677">
            <a:off x="2031340" y="-22780"/>
            <a:ext cx="774194" cy="1423419"/>
          </a:xfrm>
          <a:prstGeom prst="rect">
            <a:avLst/>
          </a:prstGeom>
          <a:effectLst>
            <a:glow rad="19050">
              <a:schemeClr val="bg1">
                <a:alpha val="66000"/>
              </a:schemeClr>
            </a:glow>
          </a:effectLst>
        </p:spPr>
      </p:pic>
      <p:pic>
        <p:nvPicPr>
          <p:cNvPr id="14" name="Immagine 13" descr="Immagine che contiene logo&#10;&#10;Descrizione generata automaticamente">
            <a:extLst>
              <a:ext uri="{FF2B5EF4-FFF2-40B4-BE49-F238E27FC236}">
                <a16:creationId xmlns:a16="http://schemas.microsoft.com/office/drawing/2014/main" id="{174036F0-CBB7-9B09-1CEE-05840F159B5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67" y="492369"/>
            <a:ext cx="429447" cy="402180"/>
          </a:xfrm>
          <a:prstGeom prst="rect">
            <a:avLst/>
          </a:prstGeom>
          <a:effectLst>
            <a:glow rad="25400">
              <a:schemeClr val="bg1">
                <a:alpha val="60000"/>
              </a:schemeClr>
            </a:glow>
          </a:effec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728708BE-31AE-5FBC-8700-524D8959589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71" y="1294524"/>
            <a:ext cx="485744" cy="451688"/>
          </a:xfrm>
          <a:prstGeom prst="rect">
            <a:avLst/>
          </a:prstGeom>
          <a:effectLst>
            <a:glow rad="25400">
              <a:schemeClr val="bg1">
                <a:alpha val="60000"/>
              </a:schemeClr>
            </a:glow>
          </a:effectLst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495562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alphaModFix amt="70000"/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629" y="4253627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1087" name="Picture 4">
            <a:extLst>
              <a:ext uri="{FF2B5EF4-FFF2-40B4-BE49-F238E27FC236}">
                <a16:creationId xmlns:a16="http://schemas.microsoft.com/office/drawing/2014/main" id="{9702D88E-EA39-B24B-1A53-1E7D62639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96397" y="843823"/>
            <a:ext cx="2544681" cy="377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E20DCBF0-A840-BDCF-69BA-5F4B785420B2}"/>
              </a:ext>
            </a:extLst>
          </p:cNvPr>
          <p:cNvSpPr/>
          <p:nvPr/>
        </p:nvSpPr>
        <p:spPr>
          <a:xfrm>
            <a:off x="2026111" y="632136"/>
            <a:ext cx="198554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000" b="1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rgbClr val="FFC00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  <a:t>Padre Nostro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C2C92C7-8C6A-10D3-4167-9B5ED2F18765}"/>
              </a:ext>
            </a:extLst>
          </p:cNvPr>
          <p:cNvSpPr/>
          <p:nvPr/>
        </p:nvSpPr>
        <p:spPr>
          <a:xfrm>
            <a:off x="1010502" y="1425647"/>
            <a:ext cx="2371162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000" b="1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rgbClr val="FFC00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  <a:t>che sei nei Cieli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3DDBFA3-699C-A793-F59F-620EECEAAB48}"/>
              </a:ext>
            </a:extLst>
          </p:cNvPr>
          <p:cNvSpPr/>
          <p:nvPr/>
        </p:nvSpPr>
        <p:spPr>
          <a:xfrm>
            <a:off x="406897" y="3152001"/>
            <a:ext cx="275973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000" b="1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rgbClr val="FFC00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  <a:t>venga il Tuo Regno</a:t>
            </a:r>
            <a:endParaRPr lang="it-IT" sz="3000" b="1" cap="none" spc="300" dirty="0">
              <a:ln w="9525" cmpd="sng">
                <a:solidFill>
                  <a:srgbClr val="7030A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63500">
                  <a:srgbClr val="FFC000">
                    <a:alpha val="98000"/>
                  </a:srgbClr>
                </a:glow>
              </a:effectLst>
              <a:latin typeface="Staccato555 BT" panose="03090702030407020404" pitchFamily="66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4ACC894-060B-E2DA-596C-6774460A3211}"/>
              </a:ext>
            </a:extLst>
          </p:cNvPr>
          <p:cNvSpPr/>
          <p:nvPr/>
        </p:nvSpPr>
        <p:spPr>
          <a:xfrm>
            <a:off x="93175" y="2456637"/>
            <a:ext cx="3005887" cy="4154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2400"/>
              </a:lnSpc>
            </a:pPr>
            <a:r>
              <a:rPr lang="it-IT" sz="3000" b="1" spc="-1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rgbClr val="FFC00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  <a:t>Santificato il Tuo Nome</a:t>
            </a:r>
            <a:endParaRPr lang="it-IT" sz="3000" b="1" cap="none" spc="-150" dirty="0">
              <a:ln w="9525" cmpd="sng">
                <a:solidFill>
                  <a:srgbClr val="7030A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63500">
                  <a:srgbClr val="FFC000">
                    <a:alpha val="98000"/>
                  </a:srgbClr>
                </a:glow>
              </a:effectLst>
              <a:latin typeface="Staccato555 BT" panose="03090702030407020404" pitchFamily="66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0CDBFAE-3074-8A5C-4014-C869165B0464}"/>
              </a:ext>
            </a:extLst>
          </p:cNvPr>
          <p:cNvSpPr/>
          <p:nvPr/>
        </p:nvSpPr>
        <p:spPr>
          <a:xfrm>
            <a:off x="120205" y="3991462"/>
            <a:ext cx="343158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000" b="1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rgbClr val="FFC00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  <a:t>sia fatta la Tua Volontà</a:t>
            </a:r>
            <a:endParaRPr lang="it-IT" sz="3000" b="1" cap="none" spc="300" dirty="0">
              <a:ln w="9525" cmpd="sng">
                <a:solidFill>
                  <a:srgbClr val="7030A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63500">
                  <a:srgbClr val="FFC000">
                    <a:alpha val="98000"/>
                  </a:srgbClr>
                </a:glow>
              </a:effectLst>
              <a:latin typeface="Staccato555 BT" panose="03090702030407020404" pitchFamily="66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7E63CB4-03E1-5112-8F14-F02336784D7F}"/>
              </a:ext>
            </a:extLst>
          </p:cNvPr>
          <p:cNvSpPr/>
          <p:nvPr/>
        </p:nvSpPr>
        <p:spPr>
          <a:xfrm>
            <a:off x="516500" y="4991643"/>
            <a:ext cx="377449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000" b="1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rgbClr val="FFC00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  <a:t>come in Cielo così in Terra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D096B6D0-3EE4-95A0-C56D-66566267B398}"/>
              </a:ext>
            </a:extLst>
          </p:cNvPr>
          <p:cNvSpPr/>
          <p:nvPr/>
        </p:nvSpPr>
        <p:spPr>
          <a:xfrm>
            <a:off x="6745001" y="616373"/>
            <a:ext cx="2643672" cy="717119"/>
          </a:xfrm>
          <a:prstGeom prst="rect">
            <a:avLst/>
          </a:prstGeom>
          <a:noFill/>
          <a:effectLst>
            <a:glow rad="127000">
              <a:srgbClr val="1A1AAC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2400"/>
              </a:lnSpc>
            </a:pPr>
            <a:r>
              <a:rPr lang="it-IT" sz="28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070C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  <a:t>dacci Oggi il nostro</a:t>
            </a:r>
            <a:br>
              <a:rPr lang="it-IT" sz="28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070C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</a:br>
            <a:r>
              <a:rPr lang="it-IT" sz="28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070C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  <a:t> Pane quotidiano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3B5ADB53-DE72-FB53-E8D8-301A7E9DEF5C}"/>
              </a:ext>
            </a:extLst>
          </p:cNvPr>
          <p:cNvSpPr/>
          <p:nvPr/>
        </p:nvSpPr>
        <p:spPr>
          <a:xfrm>
            <a:off x="7886104" y="1721356"/>
            <a:ext cx="2000869" cy="736420"/>
          </a:xfrm>
          <a:prstGeom prst="rect">
            <a:avLst/>
          </a:prstGeom>
          <a:noFill/>
          <a:effectLst>
            <a:glow rad="127000">
              <a:srgbClr val="1A1AAC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2400"/>
              </a:lnSpc>
            </a:pPr>
            <a:r>
              <a:rPr lang="it-IT" sz="28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070C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  <a:t>Rimetti a noi </a:t>
            </a:r>
          </a:p>
          <a:p>
            <a:pPr algn="ctr">
              <a:lnSpc>
                <a:spcPts val="2400"/>
              </a:lnSpc>
            </a:pPr>
            <a:r>
              <a:rPr lang="it-IT" sz="28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070C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  <a:t>i nostri debiti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1A24E0C8-041B-2B86-C428-F9EC29AE7FB9}"/>
              </a:ext>
            </a:extLst>
          </p:cNvPr>
          <p:cNvSpPr/>
          <p:nvPr/>
        </p:nvSpPr>
        <p:spPr>
          <a:xfrm>
            <a:off x="7858868" y="2739799"/>
            <a:ext cx="2204450" cy="717119"/>
          </a:xfrm>
          <a:prstGeom prst="rect">
            <a:avLst/>
          </a:prstGeom>
          <a:noFill/>
          <a:effectLst>
            <a:glow rad="127000">
              <a:srgbClr val="1A1AAC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2400"/>
              </a:lnSpc>
            </a:pPr>
            <a:r>
              <a:rPr lang="it-IT" sz="28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070C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  <a:t>come anche Noi </a:t>
            </a:r>
            <a:br>
              <a:rPr lang="it-IT" sz="28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070C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</a:br>
            <a:r>
              <a:rPr lang="it-IT" sz="28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070C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  <a:t>li Rimettiamo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18D2B150-6B2D-1115-1332-12DCCC2ACA48}"/>
              </a:ext>
            </a:extLst>
          </p:cNvPr>
          <p:cNvSpPr/>
          <p:nvPr/>
        </p:nvSpPr>
        <p:spPr>
          <a:xfrm>
            <a:off x="7544320" y="3835696"/>
            <a:ext cx="2459328" cy="717119"/>
          </a:xfrm>
          <a:prstGeom prst="rect">
            <a:avLst/>
          </a:prstGeom>
          <a:noFill/>
          <a:effectLst>
            <a:glow rad="127000">
              <a:srgbClr val="1A1AAC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2400"/>
              </a:lnSpc>
            </a:pPr>
            <a:r>
              <a:rPr lang="it-IT" sz="28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070C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  <a:t>non abbandonarci </a:t>
            </a:r>
            <a:br>
              <a:rPr lang="it-IT" sz="28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070C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</a:br>
            <a:r>
              <a:rPr lang="it-IT" sz="28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070C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  <a:t>nella Tentazione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8F111A9D-ED94-BA9A-2631-95A62C313E2D}"/>
              </a:ext>
            </a:extLst>
          </p:cNvPr>
          <p:cNvSpPr/>
          <p:nvPr/>
        </p:nvSpPr>
        <p:spPr>
          <a:xfrm>
            <a:off x="7137086" y="4967554"/>
            <a:ext cx="2364750" cy="409343"/>
          </a:xfrm>
          <a:prstGeom prst="rect">
            <a:avLst/>
          </a:prstGeom>
          <a:noFill/>
          <a:effectLst>
            <a:glow rad="127000">
              <a:srgbClr val="1A1AAC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2400"/>
              </a:lnSpc>
            </a:pPr>
            <a:r>
              <a:rPr lang="it-IT" sz="28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070C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  <a:t>Liberaci dal Male</a:t>
            </a:r>
          </a:p>
        </p:txBody>
      </p:sp>
    </p:spTree>
    <p:extLst>
      <p:ext uri="{BB962C8B-B14F-4D97-AF65-F5344CB8AC3E}">
        <p14:creationId xmlns:p14="http://schemas.microsoft.com/office/powerpoint/2010/main" val="106100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1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4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3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4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1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7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7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4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2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3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4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4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4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7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6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14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1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4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4073E-6 -1.85185E-6 L 0.11098 0.2629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2" y="13148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108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3582E-6 1.85185E-6 L 0.12421 0.3520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3" y="1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"/>
                            </p:stCondLst>
                            <p:childTnLst>
                              <p:par>
                                <p:cTn id="1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6500"/>
                            </p:stCondLst>
                            <p:childTnLst>
                              <p:par>
                                <p:cTn id="1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500"/>
                            </p:stCondLst>
                            <p:childTnLst>
                              <p:par>
                                <p:cTn id="1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7500"/>
                            </p:stCondLst>
                            <p:childTnLst>
                              <p:par>
                                <p:cTn id="18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3" grpId="0" animBg="1"/>
      <p:bldP spid="13" grpId="1" animBg="1"/>
      <p:bldP spid="13" grpId="2" animBg="1"/>
      <p:bldP spid="4" grpId="0"/>
      <p:bldP spid="7" grpId="0"/>
      <p:bldP spid="11" grpId="0"/>
      <p:bldP spid="5" grpId="0"/>
      <p:bldP spid="9" grpId="0"/>
      <p:bldP spid="8" grpId="0"/>
      <p:bldP spid="19" grpId="0"/>
      <p:bldP spid="21" grpId="0"/>
      <p:bldP spid="23" grpId="0"/>
      <p:bldP spid="25" grpId="0"/>
      <p:bldP spid="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D8A86057-FBC2-6FFD-BE45-A60E1E9B62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296B1382-E0EC-DB98-29AB-9AA4F1018A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747" y="6039598"/>
            <a:ext cx="792000" cy="7200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8D9676B-7BB8-084F-C3D2-50B3236BAD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9568">
            <a:off x="7194530" y="4819608"/>
            <a:ext cx="1501166" cy="2985773"/>
          </a:xfrm>
          <a:prstGeom prst="rect">
            <a:avLst/>
          </a:prstGeom>
          <a:effectLst>
            <a:glow rad="25400">
              <a:schemeClr val="bg1">
                <a:alpha val="92000"/>
              </a:schemeClr>
            </a:glow>
          </a:effec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09210A46-8552-5CF5-8FBF-34EDA07A14F7}"/>
              </a:ext>
            </a:extLst>
          </p:cNvPr>
          <p:cNvSpPr/>
          <p:nvPr/>
        </p:nvSpPr>
        <p:spPr>
          <a:xfrm>
            <a:off x="1035626" y="148355"/>
            <a:ext cx="543655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9050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004A82">
                      <a:alpha val="80000"/>
                    </a:srgbClr>
                  </a:glow>
                </a:effectLst>
                <a:latin typeface="Staccato555 BT" panose="03090702030407020404" pitchFamily="66" charset="0"/>
              </a:rPr>
              <a:t>come in Cielo così in Terra</a:t>
            </a:r>
            <a:endParaRPr lang="it-IT" sz="4400" b="1" cap="none" spc="300" dirty="0">
              <a:ln w="19050" cmpd="sng">
                <a:solidFill>
                  <a:srgbClr val="00B0F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88900">
                  <a:srgbClr val="004A82">
                    <a:alpha val="80000"/>
                  </a:srgbClr>
                </a:glow>
              </a:effectLst>
              <a:latin typeface="Staccato555 BT" panose="03090702030407020404" pitchFamily="66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ED0D8C9C-27FC-6EF7-15DE-450415FADDF1}"/>
              </a:ext>
            </a:extLst>
          </p:cNvPr>
          <p:cNvSpPr/>
          <p:nvPr/>
        </p:nvSpPr>
        <p:spPr>
          <a:xfrm flipH="1">
            <a:off x="3492900" y="1777443"/>
            <a:ext cx="7328554" cy="41624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6334834A-DA87-BFD1-6EB6-6CBAF9A20EA5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6019F5C5-1E56-174D-B87B-77FBF537D359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8147CE11-9F00-5D08-35BB-A3A1B3C0A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05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8A43354-E930-BC69-6B46-30A463C015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838CA596-3030-7344-5483-875FA02F64B2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9" name="Cerchio vuoto 8">
              <a:extLst>
                <a:ext uri="{FF2B5EF4-FFF2-40B4-BE49-F238E27FC236}">
                  <a16:creationId xmlns:a16="http://schemas.microsoft.com/office/drawing/2014/main" id="{C5F1E588-BFFA-4F41-2E3C-C3D2016B8D87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2" name="Cerchio vuoto 11">
              <a:extLst>
                <a:ext uri="{FF2B5EF4-FFF2-40B4-BE49-F238E27FC236}">
                  <a16:creationId xmlns:a16="http://schemas.microsoft.com/office/drawing/2014/main" id="{D52D3AA5-9630-F08D-B6FB-A21B9282F140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3" name="Cerchio vuoto 12">
              <a:extLst>
                <a:ext uri="{FF2B5EF4-FFF2-40B4-BE49-F238E27FC236}">
                  <a16:creationId xmlns:a16="http://schemas.microsoft.com/office/drawing/2014/main" id="{6D76A0F2-4DCC-26C7-939D-241195B22082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49BDF690-F0ED-760A-17C1-CBEE5DF34909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6" name="Cerchio vuoto 15">
              <a:extLst>
                <a:ext uri="{FF2B5EF4-FFF2-40B4-BE49-F238E27FC236}">
                  <a16:creationId xmlns:a16="http://schemas.microsoft.com/office/drawing/2014/main" id="{730F80E7-97C7-ED56-D973-55AF49482957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3" name="Segnaposto contenuto 12">
            <a:extLst>
              <a:ext uri="{FF2B5EF4-FFF2-40B4-BE49-F238E27FC236}">
                <a16:creationId xmlns:a16="http://schemas.microsoft.com/office/drawing/2014/main" id="{72301DDF-3C50-6CC8-78B4-902148EC81C9}"/>
              </a:ext>
            </a:extLst>
          </p:cNvPr>
          <p:cNvSpPr txBox="1">
            <a:spLocks/>
          </p:cNvSpPr>
          <p:nvPr/>
        </p:nvSpPr>
        <p:spPr>
          <a:xfrm>
            <a:off x="3556302" y="1980053"/>
            <a:ext cx="7328554" cy="4252127"/>
          </a:xfrm>
          <a:prstGeom prst="rect">
            <a:avLst/>
          </a:prstGeom>
          <a:noFill/>
        </p:spPr>
        <p:txBody>
          <a:bodyPr/>
          <a:lstStyle>
            <a:lvl1pPr marL="536575" indent="-536575" algn="l" defTabSz="536575" rtl="0" eaLnBrk="1" latinLnBrk="0" hangingPunct="1">
              <a:lnSpc>
                <a:spcPct val="90000"/>
              </a:lnSpc>
              <a:spcBef>
                <a:spcPts val="886"/>
              </a:spcBef>
              <a:buClr>
                <a:srgbClr val="00B050"/>
              </a:buClr>
              <a:buFont typeface="Wingdings" panose="05000000000000000000" pitchFamily="2" charset="2"/>
              <a:buChar char="v"/>
              <a:defRPr lang="it-IT" sz="2800" b="1" kern="1200" spc="30" baseline="0" dirty="0">
                <a:solidFill>
                  <a:srgbClr val="004A82"/>
                </a:solidFill>
                <a:latin typeface="Congenial SemiBold" panose="02000503040000020004" pitchFamily="2" charset="0"/>
                <a:ea typeface="+mn-ea"/>
                <a:cs typeface="Arial" panose="020B0604020202020204" pitchFamily="34" charset="0"/>
              </a:defRPr>
            </a:lvl1pPr>
            <a:lvl2pPr marL="879475" indent="-342900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lang="it-IT" sz="2400" b="1" kern="1200" spc="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12469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7457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2445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7433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2420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37408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2396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</a:pPr>
            <a:r>
              <a:rPr lang="it-IT" sz="2400" i="1" dirty="0">
                <a:solidFill>
                  <a:srgbClr val="002060"/>
                </a:solidFill>
              </a:rPr>
              <a:t>… il quale fa </a:t>
            </a:r>
            <a:r>
              <a:rPr lang="it-IT" sz="2400" i="1" dirty="0">
                <a:solidFill>
                  <a:srgbClr val="002060"/>
                </a:solidFill>
                <a:latin typeface="Congenial Black" panose="02000503040000020004" pitchFamily="2" charset="0"/>
              </a:rPr>
              <a:t>sorgere</a:t>
            </a:r>
            <a:r>
              <a:rPr lang="it-IT" sz="2400" i="1" dirty="0">
                <a:solidFill>
                  <a:srgbClr val="002060"/>
                </a:solidFill>
              </a:rPr>
              <a:t> il suo </a:t>
            </a:r>
            <a:r>
              <a:rPr lang="it-IT" sz="2400" i="1" dirty="0">
                <a:solidFill>
                  <a:srgbClr val="002060"/>
                </a:solidFill>
                <a:latin typeface="Congenial Black" panose="02000503040000020004" pitchFamily="2" charset="0"/>
              </a:rPr>
              <a:t>sole</a:t>
            </a:r>
            <a:r>
              <a:rPr lang="it-IT" sz="2400" i="1" dirty="0">
                <a:solidFill>
                  <a:srgbClr val="002060"/>
                </a:solidFill>
              </a:rPr>
              <a:t> </a:t>
            </a:r>
            <a:br>
              <a:rPr lang="it-IT" sz="2400" i="1" dirty="0">
                <a:solidFill>
                  <a:srgbClr val="002060"/>
                </a:solidFill>
              </a:rPr>
            </a:br>
            <a:r>
              <a:rPr lang="it-IT" sz="2400" i="1" dirty="0">
                <a:solidFill>
                  <a:srgbClr val="002060"/>
                </a:solidFill>
              </a:rPr>
              <a:t>sui cattivi come sui buoni </a:t>
            </a:r>
            <a:br>
              <a:rPr lang="it-IT" sz="2400" i="1" dirty="0">
                <a:solidFill>
                  <a:srgbClr val="002060"/>
                </a:solidFill>
              </a:rPr>
            </a:br>
            <a:r>
              <a:rPr lang="it-IT" sz="2400" i="1" dirty="0">
                <a:solidFill>
                  <a:srgbClr val="002060"/>
                </a:solidFill>
              </a:rPr>
              <a:t>e fa </a:t>
            </a:r>
            <a:r>
              <a:rPr lang="it-IT" sz="2400" i="1" dirty="0">
                <a:solidFill>
                  <a:srgbClr val="002060"/>
                </a:solidFill>
                <a:latin typeface="Congenial Black" panose="02000503040000020004" pitchFamily="2" charset="0"/>
              </a:rPr>
              <a:t>piovere</a:t>
            </a:r>
            <a:r>
              <a:rPr lang="it-IT" sz="2400" i="1" dirty="0">
                <a:solidFill>
                  <a:srgbClr val="002060"/>
                </a:solidFill>
              </a:rPr>
              <a:t> sui </a:t>
            </a:r>
            <a:r>
              <a:rPr lang="it-IT" sz="2400" i="1" dirty="0">
                <a:solidFill>
                  <a:srgbClr val="002060"/>
                </a:solidFill>
                <a:latin typeface="Congenial Black" panose="02000503040000020004" pitchFamily="2" charset="0"/>
              </a:rPr>
              <a:t>giusti</a:t>
            </a:r>
            <a:r>
              <a:rPr lang="it-IT" sz="2400" i="1" dirty="0">
                <a:solidFill>
                  <a:srgbClr val="002060"/>
                </a:solidFill>
              </a:rPr>
              <a:t> come sugli </a:t>
            </a:r>
            <a:r>
              <a:rPr lang="it-IT" sz="2400" i="1" dirty="0">
                <a:solidFill>
                  <a:srgbClr val="002060"/>
                </a:solidFill>
                <a:latin typeface="Congenial Black" panose="02000503040000020004" pitchFamily="2" charset="0"/>
              </a:rPr>
              <a:t>empi</a:t>
            </a:r>
            <a:r>
              <a:rPr lang="it-IT" sz="2400" i="1" dirty="0">
                <a:solidFill>
                  <a:srgbClr val="002060"/>
                </a:solidFill>
              </a:rPr>
              <a:t>.</a:t>
            </a:r>
          </a:p>
          <a:p>
            <a:pPr marL="538163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i="1" dirty="0">
                <a:solidFill>
                  <a:srgbClr val="FF0000"/>
                </a:solidFill>
              </a:rPr>
              <a:t>Qualora </a:t>
            </a:r>
            <a:r>
              <a:rPr lang="it-IT" sz="2400" i="1" dirty="0">
                <a:solidFill>
                  <a:srgbClr val="FF0000"/>
                </a:solidFill>
                <a:latin typeface="Congenial Black" panose="02000503040000020004" pitchFamily="2" charset="0"/>
              </a:rPr>
              <a:t>amaste</a:t>
            </a:r>
            <a:r>
              <a:rPr lang="it-IT" sz="2400" i="1" dirty="0">
                <a:solidFill>
                  <a:srgbClr val="FF0000"/>
                </a:solidFill>
              </a:rPr>
              <a:t> solo quelli che vi </a:t>
            </a:r>
            <a:r>
              <a:rPr lang="it-IT" sz="2400" i="1" dirty="0">
                <a:solidFill>
                  <a:srgbClr val="FF0000"/>
                </a:solidFill>
                <a:latin typeface="Congenial Black" panose="02000503040000020004" pitchFamily="2" charset="0"/>
              </a:rPr>
              <a:t>amano</a:t>
            </a:r>
            <a:r>
              <a:rPr lang="it-IT" sz="2400" i="1" dirty="0">
                <a:solidFill>
                  <a:srgbClr val="FF0000"/>
                </a:solidFill>
              </a:rPr>
              <a:t>, che </a:t>
            </a:r>
            <a:r>
              <a:rPr lang="it-IT" sz="2400" i="1" dirty="0">
                <a:solidFill>
                  <a:srgbClr val="FF0000"/>
                </a:solidFill>
                <a:latin typeface="Congenial Black" panose="02000503040000020004" pitchFamily="2" charset="0"/>
              </a:rPr>
              <a:t>ricompensa avreste</a:t>
            </a:r>
            <a:r>
              <a:rPr lang="it-IT" sz="2400" i="1" dirty="0">
                <a:solidFill>
                  <a:srgbClr val="FF0000"/>
                </a:solidFill>
              </a:rPr>
              <a:t>?» </a:t>
            </a:r>
            <a:r>
              <a:rPr lang="it-IT" sz="2000" dirty="0">
                <a:solidFill>
                  <a:srgbClr val="002060"/>
                </a:solidFill>
              </a:rPr>
              <a:t>(Mt 5,44)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  <a:effectLst>
                  <a:glow rad="101600">
                    <a:schemeClr val="bg1">
                      <a:alpha val="61000"/>
                    </a:schemeClr>
                  </a:glow>
                </a:effectLst>
              </a:rPr>
              <a:t>Il libro di </a:t>
            </a:r>
            <a:r>
              <a:rPr lang="it-IT" sz="2400" dirty="0">
                <a:solidFill>
                  <a:srgbClr val="002060"/>
                </a:solidFill>
                <a:effectLst>
                  <a:glow rad="101600">
                    <a:schemeClr val="bg1">
                      <a:alpha val="61000"/>
                    </a:schemeClr>
                  </a:glow>
                </a:effectLst>
                <a:latin typeface="Congenial Black" panose="02000503040000020004" pitchFamily="2" charset="0"/>
              </a:rPr>
              <a:t>Giobbe</a:t>
            </a:r>
            <a:r>
              <a:rPr lang="it-IT" sz="2400" dirty="0">
                <a:solidFill>
                  <a:srgbClr val="002060"/>
                </a:solidFill>
              </a:rPr>
              <a:t>, nell’Antico Testamento,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è sublime nel mettere a fuoco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un altro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Mistero dell’esistenza</a:t>
            </a:r>
            <a:r>
              <a:rPr lang="it-IT" sz="2400" dirty="0">
                <a:solidFill>
                  <a:srgbClr val="002060"/>
                </a:solidFill>
              </a:rPr>
              <a:t>. </a:t>
            </a:r>
          </a:p>
          <a:p>
            <a:pPr marL="538163" indent="0"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1A1AAC"/>
                </a:solidFill>
              </a:rPr>
              <a:t>Racconta infatti di un uomo, fedelissimo a Dio, che viene </a:t>
            </a:r>
            <a:r>
              <a:rPr lang="it-IT" sz="2400" dirty="0">
                <a:solidFill>
                  <a:srgbClr val="1A1AAC"/>
                </a:solidFill>
                <a:latin typeface="Congenial Black" panose="02000503040000020004" pitchFamily="2" charset="0"/>
              </a:rPr>
              <a:t>spogliato</a:t>
            </a:r>
            <a:r>
              <a:rPr lang="it-IT" sz="2400" dirty="0">
                <a:solidFill>
                  <a:srgbClr val="1A1AAC"/>
                </a:solidFill>
              </a:rPr>
              <a:t> </a:t>
            </a:r>
            <a:br>
              <a:rPr lang="it-IT" sz="2400" dirty="0">
                <a:solidFill>
                  <a:srgbClr val="1A1AAC"/>
                </a:solidFill>
              </a:rPr>
            </a:br>
            <a:r>
              <a:rPr lang="it-IT" sz="2400" dirty="0">
                <a:solidFill>
                  <a:srgbClr val="1A1AAC"/>
                </a:solidFill>
              </a:rPr>
              <a:t>sia a livello </a:t>
            </a:r>
            <a:r>
              <a:rPr lang="it-IT" sz="2400" dirty="0">
                <a:solidFill>
                  <a:srgbClr val="1A1AAC"/>
                </a:solidFill>
                <a:latin typeface="Congenial Black" panose="02000503040000020004" pitchFamily="2" charset="0"/>
              </a:rPr>
              <a:t>affettivo</a:t>
            </a:r>
            <a:r>
              <a:rPr lang="it-IT" sz="2400" dirty="0">
                <a:solidFill>
                  <a:srgbClr val="1A1AAC"/>
                </a:solidFill>
              </a:rPr>
              <a:t> che </a:t>
            </a:r>
            <a:r>
              <a:rPr lang="it-IT" sz="2400" dirty="0">
                <a:solidFill>
                  <a:srgbClr val="1A1AAC"/>
                </a:solidFill>
                <a:latin typeface="Congenial Black" panose="02000503040000020004" pitchFamily="2" charset="0"/>
              </a:rPr>
              <a:t>materiale</a:t>
            </a:r>
            <a:r>
              <a:rPr lang="it-IT" sz="2400" dirty="0">
                <a:solidFill>
                  <a:srgbClr val="1A1AAC"/>
                </a:solidFill>
              </a:rPr>
              <a:t> </a:t>
            </a:r>
            <a:br>
              <a:rPr lang="it-IT" sz="2400" dirty="0">
                <a:solidFill>
                  <a:srgbClr val="1A1AAC"/>
                </a:solidFill>
              </a:rPr>
            </a:br>
            <a:r>
              <a:rPr lang="it-IT" sz="2400" dirty="0">
                <a:solidFill>
                  <a:srgbClr val="1A1AAC"/>
                </a:solidFill>
                <a:effectLst>
                  <a:glow rad="63500">
                    <a:schemeClr val="bg1"/>
                  </a:glow>
                </a:effectLst>
              </a:rPr>
              <a:t>per </a:t>
            </a:r>
            <a:r>
              <a:rPr lang="it-IT" sz="2400" dirty="0">
                <a:solidFill>
                  <a:srgbClr val="1A1AAC"/>
                </a:solidFill>
                <a:effectLst>
                  <a:glow rad="76200">
                    <a:schemeClr val="bg1"/>
                  </a:glow>
                </a:effectLst>
                <a:latin typeface="Congenial Black" panose="02000503040000020004" pitchFamily="2" charset="0"/>
              </a:rPr>
              <a:t>verificare</a:t>
            </a:r>
            <a:r>
              <a:rPr lang="it-IT" sz="2400" dirty="0">
                <a:solidFill>
                  <a:srgbClr val="1A1AAC"/>
                </a:solidFill>
                <a:effectLst>
                  <a:glow rad="63500">
                    <a:schemeClr val="bg1"/>
                  </a:glow>
                </a:effectLst>
              </a:rPr>
              <a:t> se la sua </a:t>
            </a:r>
            <a:r>
              <a:rPr lang="it-IT" sz="2400" dirty="0">
                <a:solidFill>
                  <a:srgbClr val="1A1AAC"/>
                </a:solidFill>
                <a:effectLst>
                  <a:glow rad="76200">
                    <a:schemeClr val="bg1"/>
                  </a:glow>
                </a:effectLst>
                <a:latin typeface="Congenial Black" panose="02000503040000020004" pitchFamily="2" charset="0"/>
              </a:rPr>
              <a:t>fedeltà</a:t>
            </a:r>
            <a:r>
              <a:rPr lang="it-IT" sz="2400" dirty="0">
                <a:solidFill>
                  <a:srgbClr val="1A1AA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125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 animBg="1"/>
      <p:bldP spid="17" grpId="0" animBg="1"/>
      <p:bldP spid="18" grpId="0" animBg="1"/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BD17A80D-609A-8E41-2770-3855DB45D4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logo&#10;&#10;Descrizione generata automaticamente">
            <a:extLst>
              <a:ext uri="{FF2B5EF4-FFF2-40B4-BE49-F238E27FC236}">
                <a16:creationId xmlns:a16="http://schemas.microsoft.com/office/drawing/2014/main" id="{67754B6C-D1E0-F495-13EA-7EDF31954E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9637">
            <a:off x="9769396" y="6036621"/>
            <a:ext cx="664615" cy="7200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726E079-8D3F-E8D6-04DE-87CD50D9CF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4246">
            <a:off x="7159221" y="4954734"/>
            <a:ext cx="1400190" cy="2785048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400C5D3D-E37A-7920-2906-A4753444E610}"/>
              </a:ext>
            </a:extLst>
          </p:cNvPr>
          <p:cNvSpPr/>
          <p:nvPr/>
        </p:nvSpPr>
        <p:spPr>
          <a:xfrm>
            <a:off x="1033015" y="135030"/>
            <a:ext cx="69429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9050" cmpd="sng">
                  <a:solidFill>
                    <a:srgbClr val="AF092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FFC000">
                      <a:alpha val="80000"/>
                    </a:srgbClr>
                  </a:glow>
                </a:effectLst>
                <a:latin typeface="Mistral" panose="03090702030407020403" pitchFamily="66" charset="0"/>
              </a:rPr>
              <a:t>dacci Oggi il nostro Pane quotidiano</a:t>
            </a:r>
            <a:endParaRPr lang="it-IT" sz="4400" b="1" cap="none" spc="300" dirty="0">
              <a:ln w="19050" cmpd="sng">
                <a:solidFill>
                  <a:srgbClr val="AF0925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88900">
                  <a:srgbClr val="FFC000">
                    <a:alpha val="80000"/>
                  </a:srgbClr>
                </a:glow>
              </a:effectLst>
              <a:latin typeface="Mistral" panose="03090702030407020403" pitchFamily="66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C4A21BBD-DF01-2D73-1F5B-5D36DFA64CE8}"/>
              </a:ext>
            </a:extLst>
          </p:cNvPr>
          <p:cNvSpPr/>
          <p:nvPr/>
        </p:nvSpPr>
        <p:spPr>
          <a:xfrm flipH="1">
            <a:off x="3492900" y="2220156"/>
            <a:ext cx="7328554" cy="257180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BDCB2A90-897E-70EE-0882-A5A156CD0AF3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6082C21B-A7C8-31CC-5912-BE6D32B5B02E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F893C64D-F911-4474-E49E-B97E5B650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05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E39781B8-55E5-A0B7-B981-F5CB04D2D7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B15D2980-8C50-BA5B-1C54-A8BB5792EC76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9" name="Cerchio vuoto 8">
              <a:extLst>
                <a:ext uri="{FF2B5EF4-FFF2-40B4-BE49-F238E27FC236}">
                  <a16:creationId xmlns:a16="http://schemas.microsoft.com/office/drawing/2014/main" id="{26D5EBD0-522F-9559-906F-C11DE415339C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1" name="Cerchio vuoto 10">
              <a:extLst>
                <a:ext uri="{FF2B5EF4-FFF2-40B4-BE49-F238E27FC236}">
                  <a16:creationId xmlns:a16="http://schemas.microsoft.com/office/drawing/2014/main" id="{8586B8AB-2DF0-B4E1-A976-7919FFCBF31B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2" name="Cerchio vuoto 11">
              <a:extLst>
                <a:ext uri="{FF2B5EF4-FFF2-40B4-BE49-F238E27FC236}">
                  <a16:creationId xmlns:a16="http://schemas.microsoft.com/office/drawing/2014/main" id="{F48A1698-A997-1971-4B60-317777B8F49A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3" name="Cerchio vuoto 12">
              <a:extLst>
                <a:ext uri="{FF2B5EF4-FFF2-40B4-BE49-F238E27FC236}">
                  <a16:creationId xmlns:a16="http://schemas.microsoft.com/office/drawing/2014/main" id="{601D2B05-EDC0-6D93-876E-A49B3B10B129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3D8C59BE-DBF2-8A42-BA46-E889DF81E2E7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3" name="Segnaposto contenuto 12">
            <a:extLst>
              <a:ext uri="{FF2B5EF4-FFF2-40B4-BE49-F238E27FC236}">
                <a16:creationId xmlns:a16="http://schemas.microsoft.com/office/drawing/2014/main" id="{1696C0CE-4889-AF3C-2FA3-F3B72B05D936}"/>
              </a:ext>
            </a:extLst>
          </p:cNvPr>
          <p:cNvSpPr txBox="1">
            <a:spLocks/>
          </p:cNvSpPr>
          <p:nvPr/>
        </p:nvSpPr>
        <p:spPr>
          <a:xfrm>
            <a:off x="3556302" y="2417885"/>
            <a:ext cx="7328554" cy="3814295"/>
          </a:xfrm>
          <a:prstGeom prst="rect">
            <a:avLst/>
          </a:prstGeom>
          <a:noFill/>
        </p:spPr>
        <p:txBody>
          <a:bodyPr/>
          <a:lstStyle>
            <a:lvl1pPr marL="536575" indent="-536575" algn="l" defTabSz="536575" rtl="0" eaLnBrk="1" latinLnBrk="0" hangingPunct="1">
              <a:lnSpc>
                <a:spcPct val="90000"/>
              </a:lnSpc>
              <a:spcBef>
                <a:spcPts val="886"/>
              </a:spcBef>
              <a:buClr>
                <a:srgbClr val="00B050"/>
              </a:buClr>
              <a:buFont typeface="Wingdings" panose="05000000000000000000" pitchFamily="2" charset="2"/>
              <a:buChar char="v"/>
              <a:defRPr lang="it-IT" sz="2800" b="1" kern="1200" spc="30" baseline="0" dirty="0">
                <a:solidFill>
                  <a:srgbClr val="004A82"/>
                </a:solidFill>
                <a:latin typeface="Congenial SemiBold" panose="02000503040000020004" pitchFamily="2" charset="0"/>
                <a:ea typeface="+mn-ea"/>
                <a:cs typeface="Arial" panose="020B0604020202020204" pitchFamily="34" charset="0"/>
              </a:defRPr>
            </a:lvl1pPr>
            <a:lvl2pPr marL="879475" indent="-342900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lang="it-IT" sz="2400" b="1" kern="1200" spc="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12469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7457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2445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7433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2420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37408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2396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Se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crediamo</a:t>
            </a:r>
            <a:r>
              <a:rPr lang="it-IT" sz="2400" dirty="0">
                <a:solidFill>
                  <a:srgbClr val="002060"/>
                </a:solidFill>
              </a:rPr>
              <a:t> in Dio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e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vediamo</a:t>
            </a:r>
            <a:r>
              <a:rPr lang="it-IT" sz="2400" dirty="0">
                <a:solidFill>
                  <a:srgbClr val="002060"/>
                </a:solidFill>
              </a:rPr>
              <a:t> la morte fisica </a:t>
            </a:r>
          </a:p>
          <a:p>
            <a:pPr marL="806450" lvl="1" indent="-269875">
              <a:lnSpc>
                <a:spcPct val="80000"/>
              </a:lnSpc>
              <a:spcBef>
                <a:spcPts val="2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non come un </a:t>
            </a:r>
            <a:r>
              <a:rPr lang="it-IT" dirty="0">
                <a:solidFill>
                  <a:srgbClr val="002060"/>
                </a:solidFill>
                <a:latin typeface="Congenial Black" panose="02000503040000020004" pitchFamily="2" charset="0"/>
              </a:rPr>
              <a:t>punto di arrivo</a:t>
            </a: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, </a:t>
            </a:r>
          </a:p>
          <a:p>
            <a:pPr marL="806450" lvl="1" indent="-269875">
              <a:lnSpc>
                <a:spcPct val="80000"/>
              </a:lnSpc>
              <a:spcBef>
                <a:spcPts val="2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bensì come un </a:t>
            </a:r>
            <a:r>
              <a:rPr lang="it-IT" dirty="0">
                <a:solidFill>
                  <a:srgbClr val="002060"/>
                </a:solidFill>
                <a:latin typeface="Congenial Black" panose="02000503040000020004" pitchFamily="2" charset="0"/>
              </a:rPr>
              <a:t>punto di partenza </a:t>
            </a:r>
            <a:br>
              <a:rPr lang="it-IT" dirty="0">
                <a:solidFill>
                  <a:srgbClr val="002060"/>
                </a:solidFill>
                <a:latin typeface="Congenial Black" panose="02000503040000020004" pitchFamily="2" charset="0"/>
              </a:rPr>
            </a:b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verso la felicità assoluta</a:t>
            </a:r>
            <a:r>
              <a:rPr lang="it-IT" dirty="0">
                <a:solidFill>
                  <a:srgbClr val="002060"/>
                </a:solidFill>
              </a:rPr>
              <a:t>, 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dobbiamo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orientare</a:t>
            </a:r>
            <a:r>
              <a:rPr lang="it-IT" sz="2400" dirty="0">
                <a:solidFill>
                  <a:srgbClr val="002060"/>
                </a:solidFill>
              </a:rPr>
              <a:t> la vita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200" dirty="0">
                <a:solidFill>
                  <a:srgbClr val="002060"/>
                </a:solidFill>
                <a:latin typeface="Congenial Black" panose="02000503040000020004" pitchFamily="2" charset="0"/>
              </a:rPr>
              <a:t>verso il raggiungimento di questo traguardo</a:t>
            </a:r>
            <a:r>
              <a:rPr lang="it-IT" sz="24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282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 animBg="1"/>
      <p:bldP spid="17" grpId="0" animBg="1"/>
      <p:bldP spid="18" grpId="0" animBg="1"/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BD17A80D-609A-8E41-2770-3855DB45D4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logo&#10;&#10;Descrizione generata automaticamente">
            <a:extLst>
              <a:ext uri="{FF2B5EF4-FFF2-40B4-BE49-F238E27FC236}">
                <a16:creationId xmlns:a16="http://schemas.microsoft.com/office/drawing/2014/main" id="{67754B6C-D1E0-F495-13EA-7EDF31954E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9637">
            <a:off x="9769396" y="6036621"/>
            <a:ext cx="664615" cy="7200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726E079-8D3F-E8D6-04DE-87CD50D9CF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4246">
            <a:off x="7159221" y="4954734"/>
            <a:ext cx="1400190" cy="2785048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400C5D3D-E37A-7920-2906-A4753444E610}"/>
              </a:ext>
            </a:extLst>
          </p:cNvPr>
          <p:cNvSpPr/>
          <p:nvPr/>
        </p:nvSpPr>
        <p:spPr>
          <a:xfrm>
            <a:off x="1033015" y="135030"/>
            <a:ext cx="69429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9050" cmpd="sng">
                  <a:solidFill>
                    <a:srgbClr val="AF092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FFC000">
                      <a:alpha val="80000"/>
                    </a:srgbClr>
                  </a:glow>
                </a:effectLst>
                <a:latin typeface="Mistral" panose="03090702030407020403" pitchFamily="66" charset="0"/>
              </a:rPr>
              <a:t>dacci Oggi il nostro Pane quotidiano</a:t>
            </a:r>
            <a:endParaRPr lang="it-IT" sz="4400" b="1" cap="none" spc="300" dirty="0">
              <a:ln w="19050" cmpd="sng">
                <a:solidFill>
                  <a:srgbClr val="AF0925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88900">
                  <a:srgbClr val="FFC000">
                    <a:alpha val="80000"/>
                  </a:srgbClr>
                </a:glow>
              </a:effectLst>
              <a:latin typeface="Mistral" panose="03090702030407020403" pitchFamily="66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443F1D9D-EB1E-D433-0BDB-E2E804A6B415}"/>
              </a:ext>
            </a:extLst>
          </p:cNvPr>
          <p:cNvSpPr/>
          <p:nvPr/>
        </p:nvSpPr>
        <p:spPr>
          <a:xfrm flipH="1">
            <a:off x="3492900" y="1777443"/>
            <a:ext cx="7328554" cy="325811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BDCB2A90-897E-70EE-0882-A5A156CD0AF3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6082C21B-A7C8-31CC-5912-BE6D32B5B02E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F893C64D-F911-4474-E49E-B97E5B650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05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E39781B8-55E5-A0B7-B981-F5CB04D2D7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B15D2980-8C50-BA5B-1C54-A8BB5792EC76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11" name="Cerchio vuoto 10">
              <a:extLst>
                <a:ext uri="{FF2B5EF4-FFF2-40B4-BE49-F238E27FC236}">
                  <a16:creationId xmlns:a16="http://schemas.microsoft.com/office/drawing/2014/main" id="{8586B8AB-2DF0-B4E1-A976-7919FFCBF31B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2" name="Cerchio vuoto 11">
              <a:extLst>
                <a:ext uri="{FF2B5EF4-FFF2-40B4-BE49-F238E27FC236}">
                  <a16:creationId xmlns:a16="http://schemas.microsoft.com/office/drawing/2014/main" id="{F48A1698-A997-1971-4B60-317777B8F49A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3" name="Cerchio vuoto 12">
              <a:extLst>
                <a:ext uri="{FF2B5EF4-FFF2-40B4-BE49-F238E27FC236}">
                  <a16:creationId xmlns:a16="http://schemas.microsoft.com/office/drawing/2014/main" id="{601D2B05-EDC0-6D93-876E-A49B3B10B129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3D8C59BE-DBF2-8A42-BA46-E889DF81E2E7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9" name="Cerchio vuoto 8">
              <a:extLst>
                <a:ext uri="{FF2B5EF4-FFF2-40B4-BE49-F238E27FC236}">
                  <a16:creationId xmlns:a16="http://schemas.microsoft.com/office/drawing/2014/main" id="{26D5EBD0-522F-9559-906F-C11DE415339C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3" name="Segnaposto contenuto 12">
            <a:extLst>
              <a:ext uri="{FF2B5EF4-FFF2-40B4-BE49-F238E27FC236}">
                <a16:creationId xmlns:a16="http://schemas.microsoft.com/office/drawing/2014/main" id="{1696C0CE-4889-AF3C-2FA3-F3B72B05D936}"/>
              </a:ext>
            </a:extLst>
          </p:cNvPr>
          <p:cNvSpPr txBox="1">
            <a:spLocks/>
          </p:cNvSpPr>
          <p:nvPr/>
        </p:nvSpPr>
        <p:spPr>
          <a:xfrm>
            <a:off x="3556302" y="1980053"/>
            <a:ext cx="7328554" cy="4252127"/>
          </a:xfrm>
          <a:prstGeom prst="rect">
            <a:avLst/>
          </a:prstGeom>
          <a:noFill/>
        </p:spPr>
        <p:txBody>
          <a:bodyPr/>
          <a:lstStyle>
            <a:lvl1pPr marL="536575" indent="-536575" algn="l" defTabSz="536575" rtl="0" eaLnBrk="1" latinLnBrk="0" hangingPunct="1">
              <a:lnSpc>
                <a:spcPct val="90000"/>
              </a:lnSpc>
              <a:spcBef>
                <a:spcPts val="886"/>
              </a:spcBef>
              <a:buClr>
                <a:srgbClr val="00B050"/>
              </a:buClr>
              <a:buFont typeface="Wingdings" panose="05000000000000000000" pitchFamily="2" charset="2"/>
              <a:buChar char="v"/>
              <a:defRPr lang="it-IT" sz="2800" b="1" kern="1200" spc="30" baseline="0" dirty="0">
                <a:solidFill>
                  <a:srgbClr val="004A82"/>
                </a:solidFill>
                <a:latin typeface="Congenial SemiBold" panose="02000503040000020004" pitchFamily="2" charset="0"/>
                <a:ea typeface="+mn-ea"/>
                <a:cs typeface="Arial" panose="020B0604020202020204" pitchFamily="34" charset="0"/>
              </a:defRPr>
            </a:lvl1pPr>
            <a:lvl2pPr marL="879475" indent="-342900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lang="it-IT" sz="2400" b="1" kern="1200" spc="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12469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7457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2445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7433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2420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37408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2396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Quanto dura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dinanzi a Gesù Allenatore,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il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campionato dell’esistenza</a:t>
            </a:r>
            <a:r>
              <a:rPr lang="it-IT" sz="2400" dirty="0">
                <a:solidFill>
                  <a:srgbClr val="002060"/>
                </a:solidFill>
              </a:rPr>
              <a:t>? 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Quante partite </a:t>
            </a:r>
            <a:b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</a:br>
            <a:r>
              <a:rPr lang="it-IT" sz="2400" dirty="0">
                <a:solidFill>
                  <a:srgbClr val="002060"/>
                </a:solidFill>
              </a:rPr>
              <a:t>abbiamo la possibilità di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giocare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per cogliere la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vittoria</a:t>
            </a:r>
            <a:r>
              <a:rPr lang="it-IT" sz="2400" dirty="0">
                <a:solidFill>
                  <a:srgbClr val="002060"/>
                </a:solidFill>
              </a:rPr>
              <a:t> che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conta</a:t>
            </a:r>
            <a:r>
              <a:rPr lang="it-IT" sz="2400" dirty="0">
                <a:solidFill>
                  <a:srgbClr val="002060"/>
                </a:solidFill>
              </a:rPr>
              <a:t>?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Ciascuno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disputa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un campionato di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lunghezza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diversa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i="1" dirty="0">
                <a:solidFill>
                  <a:srgbClr val="002060"/>
                </a:solidFill>
              </a:rPr>
              <a:t>perché nessuno di noi sa quanto vivrà.</a:t>
            </a:r>
          </a:p>
        </p:txBody>
      </p:sp>
    </p:spTree>
    <p:extLst>
      <p:ext uri="{BB962C8B-B14F-4D97-AF65-F5344CB8AC3E}">
        <p14:creationId xmlns:p14="http://schemas.microsoft.com/office/powerpoint/2010/main" val="301737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1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 animBg="1"/>
      <p:bldP spid="17" grpId="0" animBg="1"/>
      <p:bldP spid="18" grpId="0" animBg="1"/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BD17A80D-609A-8E41-2770-3855DB45D4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ABAB68A5-7A82-F2C7-68C3-47CB949867DD}"/>
              </a:ext>
            </a:extLst>
          </p:cNvPr>
          <p:cNvSpPr/>
          <p:nvPr/>
        </p:nvSpPr>
        <p:spPr>
          <a:xfrm flipH="1">
            <a:off x="3492900" y="1777443"/>
            <a:ext cx="7328554" cy="382135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logo&#10;&#10;Descrizione generata automaticamente">
            <a:extLst>
              <a:ext uri="{FF2B5EF4-FFF2-40B4-BE49-F238E27FC236}">
                <a16:creationId xmlns:a16="http://schemas.microsoft.com/office/drawing/2014/main" id="{67754B6C-D1E0-F495-13EA-7EDF31954E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9637">
            <a:off x="9769396" y="6036621"/>
            <a:ext cx="664615" cy="7200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726E079-8D3F-E8D6-04DE-87CD50D9CF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4246">
            <a:off x="7159221" y="4954734"/>
            <a:ext cx="1400190" cy="2785048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400C5D3D-E37A-7920-2906-A4753444E610}"/>
              </a:ext>
            </a:extLst>
          </p:cNvPr>
          <p:cNvSpPr/>
          <p:nvPr/>
        </p:nvSpPr>
        <p:spPr>
          <a:xfrm>
            <a:off x="1033015" y="135030"/>
            <a:ext cx="69429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9050" cmpd="sng">
                  <a:solidFill>
                    <a:srgbClr val="AF092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FFC000">
                      <a:alpha val="80000"/>
                    </a:srgbClr>
                  </a:glow>
                </a:effectLst>
                <a:latin typeface="Mistral" panose="03090702030407020403" pitchFamily="66" charset="0"/>
              </a:rPr>
              <a:t>dacci Oggi il nostro Pane quotidiano</a:t>
            </a:r>
            <a:endParaRPr lang="it-IT" sz="4400" b="1" cap="none" spc="300" dirty="0">
              <a:ln w="19050" cmpd="sng">
                <a:solidFill>
                  <a:srgbClr val="AF0925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88900">
                  <a:srgbClr val="FFC000">
                    <a:alpha val="80000"/>
                  </a:srgbClr>
                </a:glow>
              </a:effectLst>
              <a:latin typeface="Mistral" panose="03090702030407020403" pitchFamily="66" charset="0"/>
            </a:endParaRPr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BDCB2A90-897E-70EE-0882-A5A156CD0AF3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6082C21B-A7C8-31CC-5912-BE6D32B5B02E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F893C64D-F911-4474-E49E-B97E5B650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05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E39781B8-55E5-A0B7-B981-F5CB04D2D7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B15D2980-8C50-BA5B-1C54-A8BB5792EC76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9" name="Cerchio vuoto 8">
              <a:extLst>
                <a:ext uri="{FF2B5EF4-FFF2-40B4-BE49-F238E27FC236}">
                  <a16:creationId xmlns:a16="http://schemas.microsoft.com/office/drawing/2014/main" id="{26D5EBD0-522F-9559-906F-C11DE415339C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1" name="Cerchio vuoto 10">
              <a:extLst>
                <a:ext uri="{FF2B5EF4-FFF2-40B4-BE49-F238E27FC236}">
                  <a16:creationId xmlns:a16="http://schemas.microsoft.com/office/drawing/2014/main" id="{8586B8AB-2DF0-B4E1-A976-7919FFCBF31B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2" name="Cerchio vuoto 11">
              <a:extLst>
                <a:ext uri="{FF2B5EF4-FFF2-40B4-BE49-F238E27FC236}">
                  <a16:creationId xmlns:a16="http://schemas.microsoft.com/office/drawing/2014/main" id="{F48A1698-A997-1971-4B60-317777B8F49A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3" name="Cerchio vuoto 12">
              <a:extLst>
                <a:ext uri="{FF2B5EF4-FFF2-40B4-BE49-F238E27FC236}">
                  <a16:creationId xmlns:a16="http://schemas.microsoft.com/office/drawing/2014/main" id="{601D2B05-EDC0-6D93-876E-A49B3B10B129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3D8C59BE-DBF2-8A42-BA46-E889DF81E2E7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3" name="Segnaposto contenuto 12">
            <a:extLst>
              <a:ext uri="{FF2B5EF4-FFF2-40B4-BE49-F238E27FC236}">
                <a16:creationId xmlns:a16="http://schemas.microsoft.com/office/drawing/2014/main" id="{1696C0CE-4889-AF3C-2FA3-F3B72B05D936}"/>
              </a:ext>
            </a:extLst>
          </p:cNvPr>
          <p:cNvSpPr txBox="1">
            <a:spLocks/>
          </p:cNvSpPr>
          <p:nvPr/>
        </p:nvSpPr>
        <p:spPr>
          <a:xfrm>
            <a:off x="3499515" y="1956057"/>
            <a:ext cx="7328554" cy="4252127"/>
          </a:xfrm>
          <a:prstGeom prst="rect">
            <a:avLst/>
          </a:prstGeom>
          <a:noFill/>
        </p:spPr>
        <p:txBody>
          <a:bodyPr/>
          <a:lstStyle>
            <a:lvl1pPr marL="536575" indent="-536575" algn="l" defTabSz="536575" rtl="0" eaLnBrk="1" latinLnBrk="0" hangingPunct="1">
              <a:lnSpc>
                <a:spcPct val="90000"/>
              </a:lnSpc>
              <a:spcBef>
                <a:spcPts val="886"/>
              </a:spcBef>
              <a:buClr>
                <a:srgbClr val="00B050"/>
              </a:buClr>
              <a:buFont typeface="Wingdings" panose="05000000000000000000" pitchFamily="2" charset="2"/>
              <a:buChar char="v"/>
              <a:defRPr lang="it-IT" sz="2800" b="1" kern="1200" spc="30" baseline="0" dirty="0">
                <a:solidFill>
                  <a:srgbClr val="004A82"/>
                </a:solidFill>
                <a:latin typeface="Congenial SemiBold" panose="02000503040000020004" pitchFamily="2" charset="0"/>
                <a:ea typeface="+mn-ea"/>
                <a:cs typeface="Arial" panose="020B0604020202020204" pitchFamily="34" charset="0"/>
              </a:defRPr>
            </a:lvl1pPr>
            <a:lvl2pPr marL="879475" indent="-342900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lang="it-IT" sz="2400" b="1" kern="1200" spc="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12469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7457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2445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7433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2420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37408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2396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… rimandare di continuo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la nostra trasformazione è sempre un errore.</a:t>
            </a:r>
          </a:p>
          <a:p>
            <a:pPr marL="533400" indent="0"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  <a:buNone/>
            </a:pPr>
            <a:r>
              <a:rPr lang="it-IT" sz="2400" i="1" dirty="0">
                <a:solidFill>
                  <a:srgbClr val="FF0000"/>
                </a:solidFill>
              </a:rPr>
              <a:t>Potrebbe non esistere il tempo necessario per correggere i comportamenti.</a:t>
            </a:r>
          </a:p>
          <a:p>
            <a:pPr marL="533400" indent="-514350"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Proprio per questo motivo è indispensabile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vivere ogni giorno intensamente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nella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chiave spirituale </a:t>
            </a:r>
            <a:r>
              <a:rPr lang="it-IT" sz="2400" dirty="0">
                <a:solidFill>
                  <a:srgbClr val="002060"/>
                </a:solidFill>
              </a:rPr>
              <a:t>(e materiale)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richiesta dal coach.</a:t>
            </a:r>
          </a:p>
          <a:p>
            <a:pPr marL="533400" indent="-514350"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i="1" dirty="0">
                <a:solidFill>
                  <a:srgbClr val="002060"/>
                </a:solidFill>
                <a:latin typeface="Congenial Black" panose="02000503040000020004" pitchFamily="2" charset="0"/>
              </a:rPr>
              <a:t>Sul passato non abbiamo alcun potere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</a:p>
          <a:p>
            <a:pPr marL="1905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è assurdo riservare ad esso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	gran parte dei pensieri</a:t>
            </a:r>
          </a:p>
          <a:p>
            <a:pPr marL="533400" indent="0"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  <a:buNone/>
            </a:pPr>
            <a:endParaRPr lang="it-IT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00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1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6" grpId="0"/>
      <p:bldP spid="17" grpId="0" uiExpand="1" animBg="1"/>
      <p:bldP spid="18" grpId="0" animBg="1"/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5AC09A58-EC28-B885-CB26-0A720F2B8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logo&#10;&#10;Descrizione generata automaticamente">
            <a:extLst>
              <a:ext uri="{FF2B5EF4-FFF2-40B4-BE49-F238E27FC236}">
                <a16:creationId xmlns:a16="http://schemas.microsoft.com/office/drawing/2014/main" id="{DBB052CC-197A-160E-C04C-4E690B2F64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9637">
            <a:off x="9820786" y="6048484"/>
            <a:ext cx="655200" cy="721248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890C931-F49C-C075-B017-28209E9F9F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2932">
            <a:off x="7160544" y="4889177"/>
            <a:ext cx="1456812" cy="2898879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57419473-C4C3-7E15-D716-13B1E2822243}"/>
              </a:ext>
            </a:extLst>
          </p:cNvPr>
          <p:cNvSpPr/>
          <p:nvPr/>
        </p:nvSpPr>
        <p:spPr>
          <a:xfrm>
            <a:off x="905699" y="244819"/>
            <a:ext cx="53751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9050" cmpd="sng">
                  <a:solidFill>
                    <a:srgbClr val="AF092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FFC000">
                      <a:alpha val="80000"/>
                    </a:srgbClr>
                  </a:glow>
                </a:effectLst>
                <a:latin typeface="Mistral" panose="03090702030407020403" pitchFamily="66" charset="0"/>
              </a:rPr>
              <a:t>Rimetti a noi i nostri debiti</a:t>
            </a:r>
            <a:endParaRPr lang="it-IT" sz="4400" b="1" cap="none" spc="300" dirty="0">
              <a:ln w="19050" cmpd="sng">
                <a:solidFill>
                  <a:srgbClr val="AF0925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88900">
                  <a:srgbClr val="FFC000">
                    <a:alpha val="80000"/>
                  </a:srgbClr>
                </a:glow>
              </a:effectLst>
              <a:latin typeface="Mistral" panose="03090702030407020403" pitchFamily="66" charset="0"/>
            </a:endParaRPr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6DB6364C-2259-DD6E-3C13-DFD92D4F9656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A67C6D95-88AF-C5F7-7837-0D708F64C029}"/>
              </a:ext>
            </a:extLst>
          </p:cNvPr>
          <p:cNvSpPr/>
          <p:nvPr/>
        </p:nvSpPr>
        <p:spPr>
          <a:xfrm flipH="1">
            <a:off x="3492900" y="1777443"/>
            <a:ext cx="7328554" cy="40958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5DD1F75F-A5A1-A170-99B1-FFAE5F995253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4FEC932E-A7B8-009C-BAAB-28E2F1B41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05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A8CF2F75-8F5B-C338-E1A3-26F4AA6D4E5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88D1DB31-17C7-27C1-7271-876E2172E283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9" name="Cerchio vuoto 8">
              <a:extLst>
                <a:ext uri="{FF2B5EF4-FFF2-40B4-BE49-F238E27FC236}">
                  <a16:creationId xmlns:a16="http://schemas.microsoft.com/office/drawing/2014/main" id="{6C4E024C-CA87-D814-1496-4B9B4019BA34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1" name="Cerchio vuoto 10">
              <a:extLst>
                <a:ext uri="{FF2B5EF4-FFF2-40B4-BE49-F238E27FC236}">
                  <a16:creationId xmlns:a16="http://schemas.microsoft.com/office/drawing/2014/main" id="{FBA6BF57-6017-9A48-BB6E-2536F40EB55A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2" name="Cerchio vuoto 11">
              <a:extLst>
                <a:ext uri="{FF2B5EF4-FFF2-40B4-BE49-F238E27FC236}">
                  <a16:creationId xmlns:a16="http://schemas.microsoft.com/office/drawing/2014/main" id="{19AD66FF-C8C7-D879-7DD2-3E5EED736474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3" name="Cerchio vuoto 12">
              <a:extLst>
                <a:ext uri="{FF2B5EF4-FFF2-40B4-BE49-F238E27FC236}">
                  <a16:creationId xmlns:a16="http://schemas.microsoft.com/office/drawing/2014/main" id="{FE9647A7-778E-3E1C-69D1-42F0A3A9B1D0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05008CA7-3813-9F9C-E17D-0015A0B5BBBB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3" name="Segnaposto contenuto 12">
            <a:extLst>
              <a:ext uri="{FF2B5EF4-FFF2-40B4-BE49-F238E27FC236}">
                <a16:creationId xmlns:a16="http://schemas.microsoft.com/office/drawing/2014/main" id="{191FE511-CFC9-268D-F14D-4C76F01DEB96}"/>
              </a:ext>
            </a:extLst>
          </p:cNvPr>
          <p:cNvSpPr txBox="1">
            <a:spLocks/>
          </p:cNvSpPr>
          <p:nvPr/>
        </p:nvSpPr>
        <p:spPr>
          <a:xfrm>
            <a:off x="3556302" y="1980053"/>
            <a:ext cx="7328554" cy="4252127"/>
          </a:xfrm>
          <a:prstGeom prst="rect">
            <a:avLst/>
          </a:prstGeom>
          <a:noFill/>
        </p:spPr>
        <p:txBody>
          <a:bodyPr/>
          <a:lstStyle>
            <a:lvl1pPr marL="536575" indent="-536575" algn="l" defTabSz="536575" rtl="0" eaLnBrk="1" latinLnBrk="0" hangingPunct="1">
              <a:lnSpc>
                <a:spcPct val="90000"/>
              </a:lnSpc>
              <a:spcBef>
                <a:spcPts val="886"/>
              </a:spcBef>
              <a:buClr>
                <a:srgbClr val="00B050"/>
              </a:buClr>
              <a:buFont typeface="Wingdings" panose="05000000000000000000" pitchFamily="2" charset="2"/>
              <a:buChar char="v"/>
              <a:defRPr lang="it-IT" sz="2800" b="1" kern="1200" spc="30" baseline="0" dirty="0">
                <a:solidFill>
                  <a:srgbClr val="004A82"/>
                </a:solidFill>
                <a:latin typeface="Congenial SemiBold" panose="02000503040000020004" pitchFamily="2" charset="0"/>
                <a:ea typeface="+mn-ea"/>
                <a:cs typeface="Arial" panose="020B0604020202020204" pitchFamily="34" charset="0"/>
              </a:defRPr>
            </a:lvl1pPr>
            <a:lvl2pPr marL="879475" indent="-342900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lang="it-IT" sz="2400" b="1" kern="1200" spc="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12469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7457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2445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7433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2420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37408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2396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… per debiti si intende “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colpe</a:t>
            </a:r>
            <a:r>
              <a:rPr lang="it-IT" sz="2400" dirty="0">
                <a:solidFill>
                  <a:srgbClr val="002060"/>
                </a:solidFill>
              </a:rPr>
              <a:t>”,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si scopre l’assoluta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bontà</a:t>
            </a:r>
            <a:r>
              <a:rPr lang="it-IT" sz="2400" dirty="0">
                <a:solidFill>
                  <a:srgbClr val="002060"/>
                </a:solidFill>
              </a:rPr>
              <a:t> di Gesù Allenatore, in un periodo storico in cui la tendenza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ad affrontare la vita,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dimenticando Dio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i="1" dirty="0">
                <a:solidFill>
                  <a:srgbClr val="FF0000"/>
                </a:solidFill>
                <a:latin typeface="Congenial Black" panose="02000503040000020004" pitchFamily="2" charset="0"/>
              </a:rPr>
              <a:t>crea danni irreparabili.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Questo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atteggiamento</a:t>
            </a:r>
            <a:r>
              <a:rPr lang="it-IT" sz="2400" dirty="0">
                <a:solidFill>
                  <a:srgbClr val="002060"/>
                </a:solidFill>
              </a:rPr>
              <a:t> comporta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l’ignoranza</a:t>
            </a:r>
            <a:r>
              <a:rPr lang="it-IT" sz="2400" dirty="0">
                <a:solidFill>
                  <a:srgbClr val="002060"/>
                </a:solidFill>
              </a:rPr>
              <a:t> sulla dinamica del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rapporto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fra il Signore e l’uomo. 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Crescendo rischiamo di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dimenticare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che quanto troviamo nel mondo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è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frutto</a:t>
            </a:r>
            <a:r>
              <a:rPr lang="it-IT" sz="2400" dirty="0">
                <a:solidFill>
                  <a:srgbClr val="002060"/>
                </a:solidFill>
              </a:rPr>
              <a:t> di esperienze precedenti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	degli uomini,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vissute con Dio e tra loro</a:t>
            </a:r>
            <a:r>
              <a:rPr lang="it-IT" sz="2400" dirty="0">
                <a:solidFill>
                  <a:srgbClr val="002060"/>
                </a:solidFill>
              </a:rPr>
              <a:t>.</a:t>
            </a:r>
          </a:p>
          <a:p>
            <a:pPr lvl="1"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it-IT" dirty="0">
              <a:solidFill>
                <a:srgbClr val="002060"/>
              </a:solidFill>
              <a:latin typeface="Congenial SemiBol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77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1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1" grpId="0" animBg="1"/>
      <p:bldP spid="18" grpId="0" animBg="1"/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5AC09A58-EC28-B885-CB26-0A720F2B8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logo&#10;&#10;Descrizione generata automaticamente">
            <a:extLst>
              <a:ext uri="{FF2B5EF4-FFF2-40B4-BE49-F238E27FC236}">
                <a16:creationId xmlns:a16="http://schemas.microsoft.com/office/drawing/2014/main" id="{DBB052CC-197A-160E-C04C-4E690B2F64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9637">
            <a:off x="9820786" y="6048484"/>
            <a:ext cx="655200" cy="721248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890C931-F49C-C075-B017-28209E9F9F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2932">
            <a:off x="7160544" y="4889177"/>
            <a:ext cx="1456812" cy="2898879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57419473-C4C3-7E15-D716-13B1E2822243}"/>
              </a:ext>
            </a:extLst>
          </p:cNvPr>
          <p:cNvSpPr/>
          <p:nvPr/>
        </p:nvSpPr>
        <p:spPr>
          <a:xfrm>
            <a:off x="905699" y="244819"/>
            <a:ext cx="53751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9050" cmpd="sng">
                  <a:solidFill>
                    <a:srgbClr val="AF092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FFC000">
                      <a:alpha val="80000"/>
                    </a:srgbClr>
                  </a:glow>
                </a:effectLst>
                <a:latin typeface="Mistral" panose="03090702030407020403" pitchFamily="66" charset="0"/>
              </a:rPr>
              <a:t>Rimetti a noi i nostri debiti</a:t>
            </a:r>
            <a:endParaRPr lang="it-IT" sz="4400" b="1" cap="none" spc="300" dirty="0">
              <a:ln w="19050" cmpd="sng">
                <a:solidFill>
                  <a:srgbClr val="AF0925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88900">
                  <a:srgbClr val="FFC000">
                    <a:alpha val="80000"/>
                  </a:srgbClr>
                </a:glow>
              </a:effectLst>
              <a:latin typeface="Mistral" panose="03090702030407020403" pitchFamily="66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C5CEE161-4F65-06A8-868E-775F405C6A28}"/>
              </a:ext>
            </a:extLst>
          </p:cNvPr>
          <p:cNvSpPr/>
          <p:nvPr/>
        </p:nvSpPr>
        <p:spPr>
          <a:xfrm flipH="1">
            <a:off x="3492900" y="1505495"/>
            <a:ext cx="7328554" cy="40933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6DB6364C-2259-DD6E-3C13-DFD92D4F9656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5DD1F75F-A5A1-A170-99B1-FFAE5F995253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4FEC932E-A7B8-009C-BAAB-28E2F1B41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05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A8CF2F75-8F5B-C338-E1A3-26F4AA6D4E5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88D1DB31-17C7-27C1-7271-876E2172E283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9" name="Cerchio vuoto 8">
              <a:extLst>
                <a:ext uri="{FF2B5EF4-FFF2-40B4-BE49-F238E27FC236}">
                  <a16:creationId xmlns:a16="http://schemas.microsoft.com/office/drawing/2014/main" id="{6C4E024C-CA87-D814-1496-4B9B4019BA34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1" name="Cerchio vuoto 10">
              <a:extLst>
                <a:ext uri="{FF2B5EF4-FFF2-40B4-BE49-F238E27FC236}">
                  <a16:creationId xmlns:a16="http://schemas.microsoft.com/office/drawing/2014/main" id="{FBA6BF57-6017-9A48-BB6E-2536F40EB55A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2" name="Cerchio vuoto 11">
              <a:extLst>
                <a:ext uri="{FF2B5EF4-FFF2-40B4-BE49-F238E27FC236}">
                  <a16:creationId xmlns:a16="http://schemas.microsoft.com/office/drawing/2014/main" id="{19AD66FF-C8C7-D879-7DD2-3E5EED736474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3" name="Cerchio vuoto 12">
              <a:extLst>
                <a:ext uri="{FF2B5EF4-FFF2-40B4-BE49-F238E27FC236}">
                  <a16:creationId xmlns:a16="http://schemas.microsoft.com/office/drawing/2014/main" id="{FE9647A7-778E-3E1C-69D1-42F0A3A9B1D0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05008CA7-3813-9F9C-E17D-0015A0B5BBBB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3" name="Segnaposto contenuto 12">
            <a:extLst>
              <a:ext uri="{FF2B5EF4-FFF2-40B4-BE49-F238E27FC236}">
                <a16:creationId xmlns:a16="http://schemas.microsoft.com/office/drawing/2014/main" id="{191FE511-CFC9-268D-F14D-4C76F01DEB96}"/>
              </a:ext>
            </a:extLst>
          </p:cNvPr>
          <p:cNvSpPr txBox="1">
            <a:spLocks/>
          </p:cNvSpPr>
          <p:nvPr/>
        </p:nvSpPr>
        <p:spPr>
          <a:xfrm>
            <a:off x="3556302" y="1743553"/>
            <a:ext cx="7328554" cy="4488627"/>
          </a:xfrm>
          <a:prstGeom prst="rect">
            <a:avLst/>
          </a:prstGeom>
          <a:noFill/>
        </p:spPr>
        <p:txBody>
          <a:bodyPr/>
          <a:lstStyle>
            <a:lvl1pPr marL="536575" indent="-536575" algn="l" defTabSz="536575" rtl="0" eaLnBrk="1" latinLnBrk="0" hangingPunct="1">
              <a:lnSpc>
                <a:spcPct val="90000"/>
              </a:lnSpc>
              <a:spcBef>
                <a:spcPts val="886"/>
              </a:spcBef>
              <a:buClr>
                <a:srgbClr val="00B050"/>
              </a:buClr>
              <a:buFont typeface="Wingdings" panose="05000000000000000000" pitchFamily="2" charset="2"/>
              <a:buChar char="v"/>
              <a:defRPr lang="it-IT" sz="2800" b="1" kern="1200" spc="30" baseline="0" dirty="0">
                <a:solidFill>
                  <a:srgbClr val="004A82"/>
                </a:solidFill>
                <a:latin typeface="Congenial SemiBold" panose="02000503040000020004" pitchFamily="2" charset="0"/>
                <a:ea typeface="+mn-ea"/>
                <a:cs typeface="Arial" panose="020B0604020202020204" pitchFamily="34" charset="0"/>
              </a:defRPr>
            </a:lvl1pPr>
            <a:lvl2pPr marL="879475" indent="-342900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lang="it-IT" sz="2400" b="1" kern="1200" spc="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12469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7457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2445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7433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2420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37408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2396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200" dirty="0">
                <a:solidFill>
                  <a:srgbClr val="002060"/>
                </a:solidFill>
              </a:rPr>
              <a:t>senza </a:t>
            </a:r>
            <a:r>
              <a:rPr lang="it-IT" sz="2200" dirty="0">
                <a:solidFill>
                  <a:srgbClr val="002060"/>
                </a:solidFill>
                <a:latin typeface="Congenial Black" panose="02000503040000020004" pitchFamily="2" charset="0"/>
              </a:rPr>
              <a:t>memoria storica </a:t>
            </a:r>
            <a:r>
              <a:rPr lang="it-IT" sz="2200" dirty="0">
                <a:solidFill>
                  <a:srgbClr val="FF0000"/>
                </a:solidFill>
                <a:latin typeface="Congenial Black" panose="02000503040000020004" pitchFamily="2" charset="0"/>
              </a:rPr>
              <a:t>nulla</a:t>
            </a:r>
            <a:r>
              <a:rPr lang="it-IT" sz="2200" dirty="0">
                <a:solidFill>
                  <a:srgbClr val="FF0000"/>
                </a:solidFill>
              </a:rPr>
              <a:t> ha un </a:t>
            </a:r>
            <a:r>
              <a:rPr lang="it-IT" sz="2200" dirty="0">
                <a:solidFill>
                  <a:srgbClr val="FF0000"/>
                </a:solidFill>
                <a:latin typeface="Congenial Black" panose="02000503040000020004" pitchFamily="2" charset="0"/>
              </a:rPr>
              <a:t>significato</a:t>
            </a:r>
            <a:r>
              <a:rPr lang="it-IT" sz="2200" dirty="0">
                <a:solidFill>
                  <a:srgbClr val="FF0000"/>
                </a:solidFill>
              </a:rPr>
              <a:t>.</a:t>
            </a: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Prima</a:t>
            </a:r>
            <a:r>
              <a:rPr lang="it-IT" sz="2400" dirty="0">
                <a:solidFill>
                  <a:srgbClr val="002060"/>
                </a:solidFill>
              </a:rPr>
              <a:t> di tutto: la fiducia di Dio in noi.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Poi</a:t>
            </a:r>
            <a:r>
              <a:rPr lang="it-IT" sz="2400" dirty="0">
                <a:solidFill>
                  <a:srgbClr val="002060"/>
                </a:solidFill>
              </a:rPr>
              <a:t>: il nostro tradimento,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in termini di peccato originale.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Quindi</a:t>
            </a:r>
            <a:r>
              <a:rPr lang="it-IT" sz="2400" dirty="0">
                <a:solidFill>
                  <a:srgbClr val="002060"/>
                </a:solidFill>
              </a:rPr>
              <a:t>: i ripetuti rifiuti dell’Alleanza. 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E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infine</a:t>
            </a:r>
            <a:r>
              <a:rPr lang="it-IT" sz="2400" dirty="0">
                <a:solidFill>
                  <a:srgbClr val="002060"/>
                </a:solidFill>
              </a:rPr>
              <a:t>?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Infine è il Padre,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attraverso il sacrificio del Figlio,</a:t>
            </a:r>
          </a:p>
          <a:p>
            <a:pPr marL="53340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a venire verso </a:t>
            </a:r>
            <a:r>
              <a:rPr lang="it-IT" sz="2400" dirty="0">
                <a:solidFill>
                  <a:srgbClr val="002060"/>
                </a:solidFill>
              </a:rPr>
              <a:t>di noi e non il contrario!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Gesù è l’incarnazione di un Dio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che non conosce la ritorsione,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ma il perdono, </a:t>
            </a:r>
            <a:endParaRPr lang="it-IT" dirty="0">
              <a:solidFill>
                <a:srgbClr val="002060"/>
              </a:solidFill>
              <a:latin typeface="Congenial SemiBol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53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1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 animBg="1"/>
      <p:bldP spid="17" grpId="0" animBg="1"/>
      <p:bldP spid="18" grpId="0" animBg="1"/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91DB16FA-C6CF-D582-05BE-32B943FD85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17C743E3-5B53-5AD6-38E1-AEDD1C3830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9637">
            <a:off x="9882398" y="6041139"/>
            <a:ext cx="770400" cy="71885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EC2979E-509B-B795-3552-DC0004A678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7072">
            <a:off x="7019069" y="4726946"/>
            <a:ext cx="1562726" cy="3197926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0B2588D0-3DB5-B603-06C5-8F462C06E9F4}"/>
              </a:ext>
            </a:extLst>
          </p:cNvPr>
          <p:cNvSpPr/>
          <p:nvPr/>
        </p:nvSpPr>
        <p:spPr>
          <a:xfrm>
            <a:off x="763107" y="195011"/>
            <a:ext cx="56893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9050" cmpd="sng">
                  <a:solidFill>
                    <a:srgbClr val="AF092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FFC000">
                      <a:alpha val="80000"/>
                    </a:srgbClr>
                  </a:glow>
                </a:effectLst>
                <a:latin typeface="Mistral" panose="03090702030407020403" pitchFamily="66" charset="0"/>
              </a:rPr>
              <a:t>come anche Noi li Rimettiamo</a:t>
            </a:r>
            <a:endParaRPr lang="it-IT" sz="4400" b="1" cap="none" spc="300" dirty="0">
              <a:ln w="19050" cmpd="sng">
                <a:solidFill>
                  <a:srgbClr val="AF0925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88900">
                  <a:srgbClr val="FFC000">
                    <a:alpha val="80000"/>
                  </a:srgbClr>
                </a:glow>
              </a:effectLst>
              <a:latin typeface="Mistral" panose="03090702030407020403" pitchFamily="66" charset="0"/>
            </a:endParaRPr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5DF25C88-EB30-3E4D-73B6-079C30533204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9B4C5A7-7412-7A34-9A91-58C0AA308DD6}"/>
              </a:ext>
            </a:extLst>
          </p:cNvPr>
          <p:cNvSpPr/>
          <p:nvPr/>
        </p:nvSpPr>
        <p:spPr>
          <a:xfrm flipH="1">
            <a:off x="3492900" y="1777443"/>
            <a:ext cx="7328554" cy="382135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00F813D2-D9CB-E6C8-7ECC-6DF2ABAA3515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3FB28D15-54EC-97EC-24AF-C83D462DC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05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ECD98CCE-1EC7-BEB5-533C-C6FD41A2F2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1C3D11E4-A390-5B90-C875-8BBD1AC457AC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9" name="Cerchio vuoto 8">
              <a:extLst>
                <a:ext uri="{FF2B5EF4-FFF2-40B4-BE49-F238E27FC236}">
                  <a16:creationId xmlns:a16="http://schemas.microsoft.com/office/drawing/2014/main" id="{E1B541CA-D56A-2A00-2B87-CB838C66CCC1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1" name="Cerchio vuoto 10">
              <a:extLst>
                <a:ext uri="{FF2B5EF4-FFF2-40B4-BE49-F238E27FC236}">
                  <a16:creationId xmlns:a16="http://schemas.microsoft.com/office/drawing/2014/main" id="{108BA4AF-6359-4832-D511-36B660DB56D6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2" name="Cerchio vuoto 11">
              <a:extLst>
                <a:ext uri="{FF2B5EF4-FFF2-40B4-BE49-F238E27FC236}">
                  <a16:creationId xmlns:a16="http://schemas.microsoft.com/office/drawing/2014/main" id="{96E09AE4-B99E-3492-CA03-81853B11D3D3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7457DA7A-BD75-E73C-85D0-F3FE4C75830E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6" name="Cerchio vuoto 15">
              <a:extLst>
                <a:ext uri="{FF2B5EF4-FFF2-40B4-BE49-F238E27FC236}">
                  <a16:creationId xmlns:a16="http://schemas.microsoft.com/office/drawing/2014/main" id="{A70A6B68-FD03-9DB2-9D9B-2F902E8D8000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21" name="Segnaposto contenuto 12">
            <a:extLst>
              <a:ext uri="{FF2B5EF4-FFF2-40B4-BE49-F238E27FC236}">
                <a16:creationId xmlns:a16="http://schemas.microsoft.com/office/drawing/2014/main" id="{C31DBFA3-9065-1675-C1E1-5717FAA15442}"/>
              </a:ext>
            </a:extLst>
          </p:cNvPr>
          <p:cNvSpPr txBox="1">
            <a:spLocks/>
          </p:cNvSpPr>
          <p:nvPr/>
        </p:nvSpPr>
        <p:spPr>
          <a:xfrm>
            <a:off x="3556302" y="1980053"/>
            <a:ext cx="7328554" cy="4252127"/>
          </a:xfrm>
          <a:prstGeom prst="rect">
            <a:avLst/>
          </a:prstGeom>
          <a:noFill/>
        </p:spPr>
        <p:txBody>
          <a:bodyPr/>
          <a:lstStyle>
            <a:lvl1pPr marL="536575" indent="-536575" algn="l" defTabSz="536575" rtl="0" eaLnBrk="1" latinLnBrk="0" hangingPunct="1">
              <a:lnSpc>
                <a:spcPct val="90000"/>
              </a:lnSpc>
              <a:spcBef>
                <a:spcPts val="886"/>
              </a:spcBef>
              <a:buClr>
                <a:srgbClr val="00B050"/>
              </a:buClr>
              <a:buFont typeface="Wingdings" panose="05000000000000000000" pitchFamily="2" charset="2"/>
              <a:buChar char="v"/>
              <a:defRPr lang="it-IT" sz="2800" b="1" kern="1200" spc="30" baseline="0" dirty="0">
                <a:solidFill>
                  <a:srgbClr val="004A82"/>
                </a:solidFill>
                <a:latin typeface="Congenial SemiBold" panose="02000503040000020004" pitchFamily="2" charset="0"/>
                <a:ea typeface="+mn-ea"/>
                <a:cs typeface="Arial" panose="020B0604020202020204" pitchFamily="34" charset="0"/>
              </a:defRPr>
            </a:lvl1pPr>
            <a:lvl2pPr marL="879475" indent="-342900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lang="it-IT" sz="2400" b="1" kern="1200" spc="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12469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7457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2445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7433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2420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37408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2396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</a:pPr>
            <a:r>
              <a:rPr lang="it-IT" sz="2400" i="1" dirty="0">
                <a:solidFill>
                  <a:srgbClr val="002060"/>
                </a:solidFill>
              </a:rPr>
              <a:t>Prima ancora di scendere nel dettaglio </a:t>
            </a:r>
            <a:br>
              <a:rPr lang="it-IT" sz="2400" i="1" dirty="0">
                <a:solidFill>
                  <a:srgbClr val="002060"/>
                </a:solidFill>
              </a:rPr>
            </a:br>
            <a:r>
              <a:rPr lang="it-IT" sz="2400" i="1" dirty="0">
                <a:solidFill>
                  <a:srgbClr val="002060"/>
                </a:solidFill>
              </a:rPr>
              <a:t>della necessità di perdonare gli altri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per poter sperare </a:t>
            </a:r>
            <a:r>
              <a:rPr lang="it-IT" sz="2400" dirty="0">
                <a:solidFill>
                  <a:srgbClr val="002060"/>
                </a:solidFill>
              </a:rPr>
              <a:t>di essere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perdonati</a:t>
            </a:r>
            <a:r>
              <a:rPr lang="it-IT" sz="2400" dirty="0">
                <a:solidFill>
                  <a:srgbClr val="002060"/>
                </a:solidFill>
              </a:rPr>
              <a:t> da Dio,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	vale la pena partire da un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presupposto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	</a:t>
            </a:r>
            <a:r>
              <a:rPr lang="it-IT" sz="2400" i="1" dirty="0">
                <a:solidFill>
                  <a:srgbClr val="FF0000"/>
                </a:solidFill>
                <a:latin typeface="Congenial Black" panose="02000503040000020004" pitchFamily="2" charset="0"/>
              </a:rPr>
              <a:t>che interessa il rapporto interpersonale</a:t>
            </a:r>
            <a:r>
              <a:rPr lang="it-IT" sz="2400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Gesù Allenatore chiede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di non giudicare il prossimo: </a:t>
            </a:r>
          </a:p>
          <a:p>
            <a:pPr marL="0" indent="0"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un’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impresa titanica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	se penso alla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frequenza</a:t>
            </a:r>
            <a:r>
              <a:rPr lang="it-IT" sz="2400" dirty="0">
                <a:solidFill>
                  <a:srgbClr val="002060"/>
                </a:solidFill>
              </a:rPr>
              <a:t> in cui si cade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	nel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pettegolezzo</a:t>
            </a:r>
            <a:r>
              <a:rPr lang="it-IT" sz="2400" dirty="0">
                <a:solidFill>
                  <a:srgbClr val="002060"/>
                </a:solidFill>
              </a:rPr>
              <a:t> e nella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critica</a:t>
            </a:r>
            <a:r>
              <a:rPr lang="it-IT" sz="2400" dirty="0">
                <a:solidFill>
                  <a:srgbClr val="002060"/>
                </a:solidFill>
              </a:rPr>
              <a:t>.</a:t>
            </a:r>
          </a:p>
          <a:p>
            <a:pPr lvl="1"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it-IT" dirty="0">
              <a:solidFill>
                <a:srgbClr val="002060"/>
              </a:solidFill>
              <a:latin typeface="Congenial SemiBol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01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1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3" grpId="0" animBg="1"/>
      <p:bldP spid="18" grpId="0" animBg="1"/>
      <p:bldP spid="21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91DB16FA-C6CF-D582-05BE-32B943FD85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17C743E3-5B53-5AD6-38E1-AEDD1C3830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9637">
            <a:off x="9882398" y="6041139"/>
            <a:ext cx="770400" cy="71885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EC2979E-509B-B795-3552-DC0004A678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7072">
            <a:off x="7019069" y="4726946"/>
            <a:ext cx="1562726" cy="3197926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0B2588D0-3DB5-B603-06C5-8F462C06E9F4}"/>
              </a:ext>
            </a:extLst>
          </p:cNvPr>
          <p:cNvSpPr/>
          <p:nvPr/>
        </p:nvSpPr>
        <p:spPr>
          <a:xfrm>
            <a:off x="763107" y="195011"/>
            <a:ext cx="56893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9050" cmpd="sng">
                  <a:solidFill>
                    <a:srgbClr val="AF092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FFC000">
                      <a:alpha val="80000"/>
                    </a:srgbClr>
                  </a:glow>
                </a:effectLst>
                <a:latin typeface="Mistral" panose="03090702030407020403" pitchFamily="66" charset="0"/>
              </a:rPr>
              <a:t>come anche Noi li Rimettiamo</a:t>
            </a:r>
            <a:endParaRPr lang="it-IT" sz="4400" b="1" cap="none" spc="300" dirty="0">
              <a:ln w="19050" cmpd="sng">
                <a:solidFill>
                  <a:srgbClr val="AF0925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88900">
                  <a:srgbClr val="FFC000">
                    <a:alpha val="80000"/>
                  </a:srgbClr>
                </a:glow>
              </a:effectLst>
              <a:latin typeface="Mistral" panose="03090702030407020403" pitchFamily="66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9B4C5A7-7412-7A34-9A91-58C0AA308DD6}"/>
              </a:ext>
            </a:extLst>
          </p:cNvPr>
          <p:cNvSpPr/>
          <p:nvPr/>
        </p:nvSpPr>
        <p:spPr>
          <a:xfrm flipH="1">
            <a:off x="3492900" y="1777443"/>
            <a:ext cx="7328554" cy="382135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5DF25C88-EB30-3E4D-73B6-079C30533204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00F813D2-D9CB-E6C8-7ECC-6DF2ABAA3515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3FB28D15-54EC-97EC-24AF-C83D462DC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05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ECD98CCE-1EC7-BEB5-533C-C6FD41A2F2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1C3D11E4-A390-5B90-C875-8BBD1AC457AC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9" name="Cerchio vuoto 8">
              <a:extLst>
                <a:ext uri="{FF2B5EF4-FFF2-40B4-BE49-F238E27FC236}">
                  <a16:creationId xmlns:a16="http://schemas.microsoft.com/office/drawing/2014/main" id="{E1B541CA-D56A-2A00-2B87-CB838C66CCC1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1" name="Cerchio vuoto 10">
              <a:extLst>
                <a:ext uri="{FF2B5EF4-FFF2-40B4-BE49-F238E27FC236}">
                  <a16:creationId xmlns:a16="http://schemas.microsoft.com/office/drawing/2014/main" id="{108BA4AF-6359-4832-D511-36B660DB56D6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2" name="Cerchio vuoto 11">
              <a:extLst>
                <a:ext uri="{FF2B5EF4-FFF2-40B4-BE49-F238E27FC236}">
                  <a16:creationId xmlns:a16="http://schemas.microsoft.com/office/drawing/2014/main" id="{96E09AE4-B99E-3492-CA03-81853B11D3D3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7457DA7A-BD75-E73C-85D0-F3FE4C75830E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6" name="Cerchio vuoto 15">
              <a:extLst>
                <a:ext uri="{FF2B5EF4-FFF2-40B4-BE49-F238E27FC236}">
                  <a16:creationId xmlns:a16="http://schemas.microsoft.com/office/drawing/2014/main" id="{A70A6B68-FD03-9DB2-9D9B-2F902E8D8000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21" name="Segnaposto contenuto 12">
            <a:extLst>
              <a:ext uri="{FF2B5EF4-FFF2-40B4-BE49-F238E27FC236}">
                <a16:creationId xmlns:a16="http://schemas.microsoft.com/office/drawing/2014/main" id="{C31DBFA3-9065-1675-C1E1-5717FAA15442}"/>
              </a:ext>
            </a:extLst>
          </p:cNvPr>
          <p:cNvSpPr txBox="1">
            <a:spLocks/>
          </p:cNvSpPr>
          <p:nvPr/>
        </p:nvSpPr>
        <p:spPr>
          <a:xfrm>
            <a:off x="3556302" y="1980053"/>
            <a:ext cx="7328554" cy="4252127"/>
          </a:xfrm>
          <a:prstGeom prst="rect">
            <a:avLst/>
          </a:prstGeom>
          <a:noFill/>
        </p:spPr>
        <p:txBody>
          <a:bodyPr/>
          <a:lstStyle>
            <a:lvl1pPr marL="536575" indent="-536575" algn="l" defTabSz="536575" rtl="0" eaLnBrk="1" latinLnBrk="0" hangingPunct="1">
              <a:lnSpc>
                <a:spcPct val="90000"/>
              </a:lnSpc>
              <a:spcBef>
                <a:spcPts val="886"/>
              </a:spcBef>
              <a:buClr>
                <a:srgbClr val="00B050"/>
              </a:buClr>
              <a:buFont typeface="Wingdings" panose="05000000000000000000" pitchFamily="2" charset="2"/>
              <a:buChar char="v"/>
              <a:defRPr lang="it-IT" sz="2800" b="1" kern="1200" spc="30" baseline="0" dirty="0">
                <a:solidFill>
                  <a:srgbClr val="004A82"/>
                </a:solidFill>
                <a:latin typeface="Congenial SemiBold" panose="02000503040000020004" pitchFamily="2" charset="0"/>
                <a:ea typeface="+mn-ea"/>
                <a:cs typeface="Arial" panose="020B0604020202020204" pitchFamily="34" charset="0"/>
              </a:defRPr>
            </a:lvl1pPr>
            <a:lvl2pPr marL="879475" indent="-342900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lang="it-IT" sz="2400" b="1" kern="1200" spc="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12469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7457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2445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7433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2420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37408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2396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Non è solo questione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di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semplice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correttezza</a:t>
            </a:r>
            <a:r>
              <a:rPr lang="it-IT" sz="2400" dirty="0">
                <a:solidFill>
                  <a:srgbClr val="002060"/>
                </a:solidFill>
              </a:rPr>
              <a:t>: 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prima di “</a:t>
            </a:r>
            <a:r>
              <a:rPr lang="it-IT" sz="2400" dirty="0">
                <a:solidFill>
                  <a:srgbClr val="FF0000"/>
                </a:solidFill>
                <a:latin typeface="Congenial Black" panose="02000503040000020004" pitchFamily="2" charset="0"/>
              </a:rPr>
              <a:t>scagliare la prima pietra</a:t>
            </a:r>
            <a:r>
              <a:rPr lang="it-IT" sz="2400" dirty="0">
                <a:solidFill>
                  <a:srgbClr val="002060"/>
                </a:solidFill>
              </a:rPr>
              <a:t>”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</a:t>
            </a:r>
            <a:r>
              <a:rPr lang="it-IT" sz="2400" dirty="0">
                <a:solidFill>
                  <a:schemeClr val="tx1"/>
                </a:solidFill>
              </a:rPr>
              <a:t>occorre badare ai propri peccati</a:t>
            </a:r>
            <a:r>
              <a:rPr lang="it-IT" sz="2400" dirty="0">
                <a:solidFill>
                  <a:srgbClr val="002060"/>
                </a:solidFill>
              </a:rPr>
              <a:t>. 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È anche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questione di prudenza</a:t>
            </a:r>
            <a:r>
              <a:rPr lang="it-IT" sz="2400" dirty="0">
                <a:solidFill>
                  <a:srgbClr val="002060"/>
                </a:solidFill>
              </a:rPr>
              <a:t>: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se non conosciamo le ragioni del prossimo,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</a:t>
            </a:r>
            <a:r>
              <a:rPr lang="it-IT" sz="2400" dirty="0">
                <a:solidFill>
                  <a:srgbClr val="FF0000"/>
                </a:solidFill>
                <a:latin typeface="Congenial Black" panose="02000503040000020004" pitchFamily="2" charset="0"/>
              </a:rPr>
              <a:t>non siamo in grado di giudicare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	e commettiamo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l’errore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	di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supporre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	che è ben diverso.</a:t>
            </a:r>
            <a:endParaRPr lang="it-IT" dirty="0">
              <a:solidFill>
                <a:srgbClr val="002060"/>
              </a:solidFill>
              <a:latin typeface="Congenial SemiBol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7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1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  <p:bldP spid="17" grpId="0" animBg="1"/>
      <p:bldP spid="18" grpId="0" animBg="1"/>
      <p:bldP spid="21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91DB16FA-C6CF-D582-05BE-32B943FD85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17C743E3-5B53-5AD6-38E1-AEDD1C3830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9637">
            <a:off x="9882398" y="6041139"/>
            <a:ext cx="770400" cy="71885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EC2979E-509B-B795-3552-DC0004A678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7072">
            <a:off x="7019069" y="4726946"/>
            <a:ext cx="1562726" cy="3197926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0B2588D0-3DB5-B603-06C5-8F462C06E9F4}"/>
              </a:ext>
            </a:extLst>
          </p:cNvPr>
          <p:cNvSpPr/>
          <p:nvPr/>
        </p:nvSpPr>
        <p:spPr>
          <a:xfrm>
            <a:off x="763107" y="195011"/>
            <a:ext cx="56893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9050" cmpd="sng">
                  <a:solidFill>
                    <a:srgbClr val="AF092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FFC000">
                      <a:alpha val="80000"/>
                    </a:srgbClr>
                  </a:glow>
                </a:effectLst>
                <a:latin typeface="Mistral" panose="03090702030407020403" pitchFamily="66" charset="0"/>
              </a:rPr>
              <a:t>come anche Noi li Rimettiamo</a:t>
            </a:r>
            <a:endParaRPr lang="it-IT" sz="4400" b="1" cap="none" spc="300" dirty="0">
              <a:ln w="19050" cmpd="sng">
                <a:solidFill>
                  <a:srgbClr val="AF0925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88900">
                  <a:srgbClr val="FFC000">
                    <a:alpha val="80000"/>
                  </a:srgbClr>
                </a:glow>
              </a:effectLst>
              <a:latin typeface="Mistral" panose="03090702030407020403" pitchFamily="66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9B4C5A7-7412-7A34-9A91-58C0AA308DD6}"/>
              </a:ext>
            </a:extLst>
          </p:cNvPr>
          <p:cNvSpPr/>
          <p:nvPr/>
        </p:nvSpPr>
        <p:spPr>
          <a:xfrm flipH="1">
            <a:off x="3492900" y="1777443"/>
            <a:ext cx="7328554" cy="412942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5DF25C88-EB30-3E4D-73B6-079C30533204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00F813D2-D9CB-E6C8-7ECC-6DF2ABAA3515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3FB28D15-54EC-97EC-24AF-C83D462DC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05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ECD98CCE-1EC7-BEB5-533C-C6FD41A2F2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1C3D11E4-A390-5B90-C875-8BBD1AC457AC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9" name="Cerchio vuoto 8">
              <a:extLst>
                <a:ext uri="{FF2B5EF4-FFF2-40B4-BE49-F238E27FC236}">
                  <a16:creationId xmlns:a16="http://schemas.microsoft.com/office/drawing/2014/main" id="{E1B541CA-D56A-2A00-2B87-CB838C66CCC1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1" name="Cerchio vuoto 10">
              <a:extLst>
                <a:ext uri="{FF2B5EF4-FFF2-40B4-BE49-F238E27FC236}">
                  <a16:creationId xmlns:a16="http://schemas.microsoft.com/office/drawing/2014/main" id="{108BA4AF-6359-4832-D511-36B660DB56D6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2" name="Cerchio vuoto 11">
              <a:extLst>
                <a:ext uri="{FF2B5EF4-FFF2-40B4-BE49-F238E27FC236}">
                  <a16:creationId xmlns:a16="http://schemas.microsoft.com/office/drawing/2014/main" id="{96E09AE4-B99E-3492-CA03-81853B11D3D3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7457DA7A-BD75-E73C-85D0-F3FE4C75830E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6" name="Cerchio vuoto 15">
              <a:extLst>
                <a:ext uri="{FF2B5EF4-FFF2-40B4-BE49-F238E27FC236}">
                  <a16:creationId xmlns:a16="http://schemas.microsoft.com/office/drawing/2014/main" id="{A70A6B68-FD03-9DB2-9D9B-2F902E8D8000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21" name="Segnaposto contenuto 12">
            <a:extLst>
              <a:ext uri="{FF2B5EF4-FFF2-40B4-BE49-F238E27FC236}">
                <a16:creationId xmlns:a16="http://schemas.microsoft.com/office/drawing/2014/main" id="{C31DBFA3-9065-1675-C1E1-5717FAA15442}"/>
              </a:ext>
            </a:extLst>
          </p:cNvPr>
          <p:cNvSpPr txBox="1">
            <a:spLocks/>
          </p:cNvSpPr>
          <p:nvPr/>
        </p:nvSpPr>
        <p:spPr>
          <a:xfrm>
            <a:off x="3556302" y="1980053"/>
            <a:ext cx="7328554" cy="4252127"/>
          </a:xfrm>
          <a:prstGeom prst="rect">
            <a:avLst/>
          </a:prstGeom>
          <a:noFill/>
        </p:spPr>
        <p:txBody>
          <a:bodyPr/>
          <a:lstStyle>
            <a:lvl1pPr marL="536575" indent="-536575" algn="l" defTabSz="536575" rtl="0" eaLnBrk="1" latinLnBrk="0" hangingPunct="1">
              <a:lnSpc>
                <a:spcPct val="90000"/>
              </a:lnSpc>
              <a:spcBef>
                <a:spcPts val="886"/>
              </a:spcBef>
              <a:buClr>
                <a:srgbClr val="00B050"/>
              </a:buClr>
              <a:buFont typeface="Wingdings" panose="05000000000000000000" pitchFamily="2" charset="2"/>
              <a:buChar char="v"/>
              <a:defRPr lang="it-IT" sz="2800" b="1" kern="1200" spc="30" baseline="0" dirty="0">
                <a:solidFill>
                  <a:srgbClr val="004A82"/>
                </a:solidFill>
                <a:latin typeface="Congenial SemiBold" panose="02000503040000020004" pitchFamily="2" charset="0"/>
                <a:ea typeface="+mn-ea"/>
                <a:cs typeface="Arial" panose="020B0604020202020204" pitchFamily="34" charset="0"/>
              </a:defRPr>
            </a:lvl1pPr>
            <a:lvl2pPr marL="879475" indent="-342900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lang="it-IT" sz="2400" b="1" kern="1200" spc="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12469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7457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2445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7433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2420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37408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2396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Quante volte ci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sfoghiamo</a:t>
            </a:r>
            <a:r>
              <a:rPr lang="it-IT" sz="2400" dirty="0">
                <a:solidFill>
                  <a:srgbClr val="002060"/>
                </a:solidFill>
              </a:rPr>
              <a:t> con qualcuno perché, in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realtà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chemeClr val="tx1"/>
                </a:solidFill>
                <a:latin typeface="Congenial Black" panose="02000503040000020004" pitchFamily="2" charset="0"/>
              </a:rPr>
              <a:t>ce l’abbiamo con qualcun altro</a:t>
            </a:r>
            <a:r>
              <a:rPr lang="it-IT" sz="2400" dirty="0">
                <a:solidFill>
                  <a:srgbClr val="002060"/>
                </a:solidFill>
              </a:rPr>
              <a:t>? 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FF0000"/>
                </a:solidFill>
                <a:latin typeface="Congenial Black" panose="02000503040000020004" pitchFamily="2" charset="0"/>
              </a:rPr>
              <a:t>Non stiamo bene con noi stessi </a:t>
            </a:r>
            <a:r>
              <a:rPr lang="it-IT" sz="2400" dirty="0">
                <a:solidFill>
                  <a:srgbClr val="002060"/>
                </a:solidFill>
              </a:rPr>
              <a:t>e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scarichiamo</a:t>
            </a:r>
            <a:r>
              <a:rPr lang="it-IT" sz="2400" dirty="0">
                <a:solidFill>
                  <a:srgbClr val="002060"/>
                </a:solidFill>
              </a:rPr>
              <a:t> la rabbia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su chi non </a:t>
            </a:r>
            <a:r>
              <a:rPr lang="it-IT" sz="2400" dirty="0">
                <a:solidFill>
                  <a:srgbClr val="1A1AAC"/>
                </a:solidFill>
                <a:latin typeface="Congenial Black" panose="02000503040000020004" pitchFamily="2" charset="0"/>
              </a:rPr>
              <a:t>c’entra nulla. 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… </a:t>
            </a:r>
            <a:r>
              <a:rPr lang="it-IT" sz="2400" dirty="0">
                <a:solidFill>
                  <a:schemeClr val="tx1"/>
                </a:solidFill>
                <a:latin typeface="Congenial Black" panose="02000503040000020004" pitchFamily="2" charset="0"/>
              </a:rPr>
              <a:t>se chi offendiamo </a:t>
            </a:r>
            <a:r>
              <a:rPr lang="it-IT" sz="2400" dirty="0">
                <a:solidFill>
                  <a:srgbClr val="002060"/>
                </a:solidFill>
              </a:rPr>
              <a:t>lo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sapesse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sarebbe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più disposto </a:t>
            </a:r>
            <a:r>
              <a:rPr lang="it-IT" sz="2400" dirty="0">
                <a:solidFill>
                  <a:srgbClr val="002060"/>
                </a:solidFill>
              </a:rPr>
              <a:t>a perdonare.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Il Signore, quando scendiamo in campo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chiede la grinta </a:t>
            </a:r>
            <a:r>
              <a:rPr lang="it-IT" sz="2400" dirty="0">
                <a:solidFill>
                  <a:srgbClr val="002060"/>
                </a:solidFill>
              </a:rPr>
              <a:t>di chi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FF0000"/>
                </a:solidFill>
                <a:latin typeface="Congenial Black" panose="02000503040000020004" pitchFamily="2" charset="0"/>
              </a:rPr>
              <a:t>vuole  essere un credente realizzato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non …</a:t>
            </a:r>
          </a:p>
        </p:txBody>
      </p:sp>
    </p:spTree>
    <p:extLst>
      <p:ext uri="{BB962C8B-B14F-4D97-AF65-F5344CB8AC3E}">
        <p14:creationId xmlns:p14="http://schemas.microsoft.com/office/powerpoint/2010/main" val="112510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1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  <p:bldP spid="17" grpId="0" animBg="1"/>
      <p:bldP spid="18" grpId="0" animBg="1"/>
      <p:bldP spid="21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199534E8-230E-10CC-62E4-983DFE8CB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900" y="5943131"/>
            <a:ext cx="10799764" cy="914869"/>
          </a:xfrm>
          <a:prstGeom prst="rect">
            <a:avLst/>
          </a:prstGeom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" y="-241608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logo&#10;&#10;Descrizione generata automaticamente">
            <a:extLst>
              <a:ext uri="{FF2B5EF4-FFF2-40B4-BE49-F238E27FC236}">
                <a16:creationId xmlns:a16="http://schemas.microsoft.com/office/drawing/2014/main" id="{5D338936-0994-69B7-050B-9BD7EC5AB3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9637">
            <a:off x="9816991" y="6042441"/>
            <a:ext cx="768571" cy="7200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1253A58-6268-7391-5A10-20E184CC59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4518">
            <a:off x="7295064" y="5408674"/>
            <a:ext cx="1156422" cy="1934476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4EC8422D-A437-5ABA-3D8B-FE36D38A850B}"/>
              </a:ext>
            </a:extLst>
          </p:cNvPr>
          <p:cNvSpPr/>
          <p:nvPr/>
        </p:nvSpPr>
        <p:spPr>
          <a:xfrm>
            <a:off x="588248" y="83238"/>
            <a:ext cx="65950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9050" cmpd="sng">
                  <a:solidFill>
                    <a:srgbClr val="AF092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FFC000">
                      <a:alpha val="80000"/>
                    </a:srgbClr>
                  </a:glow>
                </a:effectLst>
                <a:latin typeface="Mistral" panose="03090702030407020403" pitchFamily="66" charset="0"/>
              </a:rPr>
              <a:t>non abbandonarci nella Tentazione</a:t>
            </a:r>
            <a:endParaRPr lang="it-IT" sz="4400" b="1" cap="none" spc="300" dirty="0">
              <a:ln w="19050" cmpd="sng">
                <a:solidFill>
                  <a:srgbClr val="AF0925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88900">
                  <a:srgbClr val="FFC000">
                    <a:alpha val="80000"/>
                  </a:srgbClr>
                </a:glow>
              </a:effectLst>
              <a:latin typeface="Mistral" panose="03090702030407020403" pitchFamily="66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837BA4F-B2DD-A91C-7437-B52AAC4BD9B0}"/>
              </a:ext>
            </a:extLst>
          </p:cNvPr>
          <p:cNvSpPr/>
          <p:nvPr/>
        </p:nvSpPr>
        <p:spPr>
          <a:xfrm flipH="1">
            <a:off x="3492900" y="1777444"/>
            <a:ext cx="7328554" cy="31011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A0A10D9D-2719-1D8F-2965-962605DFC02A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0C2436DC-4041-322A-B5BD-ADE77A820279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F8C556B0-899C-2E0E-D65F-21DF89321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05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D755F55A-9795-226B-ED48-6B91B46C1C7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BA17D82D-18A3-5ED7-D735-26ED18E34FEF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9" name="Cerchio vuoto 8">
              <a:extLst>
                <a:ext uri="{FF2B5EF4-FFF2-40B4-BE49-F238E27FC236}">
                  <a16:creationId xmlns:a16="http://schemas.microsoft.com/office/drawing/2014/main" id="{048EFC67-70E5-DD05-87DE-0A0142A10C64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1" name="Cerchio vuoto 10">
              <a:extLst>
                <a:ext uri="{FF2B5EF4-FFF2-40B4-BE49-F238E27FC236}">
                  <a16:creationId xmlns:a16="http://schemas.microsoft.com/office/drawing/2014/main" id="{BAF09724-F4FB-F425-CB5F-2D5FFFCDF48F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2" name="Cerchio vuoto 11">
              <a:extLst>
                <a:ext uri="{FF2B5EF4-FFF2-40B4-BE49-F238E27FC236}">
                  <a16:creationId xmlns:a16="http://schemas.microsoft.com/office/drawing/2014/main" id="{56747301-F2E7-D2CA-FECC-AB73215241A6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7AFAE745-B9B6-0EB8-D50B-A77FE416618D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6" name="Cerchio vuoto 15">
              <a:extLst>
                <a:ext uri="{FF2B5EF4-FFF2-40B4-BE49-F238E27FC236}">
                  <a16:creationId xmlns:a16="http://schemas.microsoft.com/office/drawing/2014/main" id="{F5D105D1-A58C-3DA6-205C-F7971D1D4FEA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21" name="Segnaposto contenuto 12">
            <a:extLst>
              <a:ext uri="{FF2B5EF4-FFF2-40B4-BE49-F238E27FC236}">
                <a16:creationId xmlns:a16="http://schemas.microsoft.com/office/drawing/2014/main" id="{941CADE0-A8D9-C676-6946-25237BC2BEC4}"/>
              </a:ext>
            </a:extLst>
          </p:cNvPr>
          <p:cNvSpPr txBox="1">
            <a:spLocks/>
          </p:cNvSpPr>
          <p:nvPr/>
        </p:nvSpPr>
        <p:spPr>
          <a:xfrm>
            <a:off x="4002256" y="2363413"/>
            <a:ext cx="7328554" cy="2743366"/>
          </a:xfrm>
          <a:prstGeom prst="rect">
            <a:avLst/>
          </a:prstGeom>
          <a:noFill/>
        </p:spPr>
        <p:txBody>
          <a:bodyPr/>
          <a:lstStyle>
            <a:lvl1pPr marL="536575" indent="-536575" algn="l" defTabSz="536575" rtl="0" eaLnBrk="1" latinLnBrk="0" hangingPunct="1">
              <a:lnSpc>
                <a:spcPct val="90000"/>
              </a:lnSpc>
              <a:spcBef>
                <a:spcPts val="886"/>
              </a:spcBef>
              <a:buClr>
                <a:srgbClr val="00B050"/>
              </a:buClr>
              <a:buFont typeface="Wingdings" panose="05000000000000000000" pitchFamily="2" charset="2"/>
              <a:buChar char="v"/>
              <a:defRPr lang="it-IT" sz="2800" b="1" kern="1200" spc="30" baseline="0" dirty="0">
                <a:solidFill>
                  <a:srgbClr val="004A82"/>
                </a:solidFill>
                <a:latin typeface="Congenial SemiBold" panose="02000503040000020004" pitchFamily="2" charset="0"/>
                <a:ea typeface="+mn-ea"/>
                <a:cs typeface="Arial" panose="020B0604020202020204" pitchFamily="34" charset="0"/>
              </a:defRPr>
            </a:lvl1pPr>
            <a:lvl2pPr marL="879475" indent="-342900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lang="it-IT" sz="2400" b="1" kern="1200" spc="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12469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7457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2445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7433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2420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37408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2396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L’uomo</a:t>
            </a:r>
            <a:r>
              <a:rPr lang="it-IT" sz="2400" dirty="0">
                <a:solidFill>
                  <a:srgbClr val="002060"/>
                </a:solidFill>
              </a:rPr>
              <a:t>, fin dal principio dei tempi,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sa bene cosa significa la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tentazione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avendo perso il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Paradiso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terrestre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con le gesta di Adamo ed Eva. 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Anche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Gesù</a:t>
            </a:r>
            <a:r>
              <a:rPr lang="it-IT" sz="2400" dirty="0">
                <a:solidFill>
                  <a:srgbClr val="002060"/>
                </a:solidFill>
              </a:rPr>
              <a:t>, essendo stato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provocato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più volte dal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demonio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sa bene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cosa significa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	per l’uomo </a:t>
            </a:r>
            <a:r>
              <a:rPr lang="it-IT" sz="2400" dirty="0">
                <a:solidFill>
                  <a:srgbClr val="002060"/>
                </a:solidFill>
              </a:rPr>
              <a:t>la tentazione.</a:t>
            </a:r>
          </a:p>
        </p:txBody>
      </p:sp>
    </p:spTree>
    <p:extLst>
      <p:ext uri="{BB962C8B-B14F-4D97-AF65-F5344CB8AC3E}">
        <p14:creationId xmlns:p14="http://schemas.microsoft.com/office/powerpoint/2010/main" val="102304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1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  <p:bldP spid="17" grpId="0" animBg="1"/>
      <p:bldP spid="18" grpId="0" animBg="1"/>
      <p:bldP spid="21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AECD5112-7F11-A7BA-CB94-66B0C7575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Figura a mano libera: forma 1030">
            <a:extLst>
              <a:ext uri="{FF2B5EF4-FFF2-40B4-BE49-F238E27FC236}">
                <a16:creationId xmlns:a16="http://schemas.microsoft.com/office/drawing/2014/main" id="{2AAE0312-E15D-9D4F-6442-3E0C9690BC63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28" name="Figura a mano libera: forma 1027">
            <a:extLst>
              <a:ext uri="{FF2B5EF4-FFF2-40B4-BE49-F238E27FC236}">
                <a16:creationId xmlns:a16="http://schemas.microsoft.com/office/drawing/2014/main" id="{58ABA64C-FCA1-5132-A65D-E8A0AB8270EB}"/>
              </a:ext>
            </a:extLst>
          </p:cNvPr>
          <p:cNvSpPr/>
          <p:nvPr/>
        </p:nvSpPr>
        <p:spPr>
          <a:xfrm rot="12090096">
            <a:off x="30806" y="1027626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087" name="Picture 4">
            <a:extLst>
              <a:ext uri="{FF2B5EF4-FFF2-40B4-BE49-F238E27FC236}">
                <a16:creationId xmlns:a16="http://schemas.microsoft.com/office/drawing/2014/main" id="{9702D88E-EA39-B24B-1A53-1E7D62639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alphaModFix amt="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07" y="4275288"/>
            <a:ext cx="1119886" cy="1678241"/>
          </a:xfrm>
          <a:prstGeom prst="rect">
            <a:avLst/>
          </a:prstGeom>
          <a:noFill/>
          <a:ln/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62F07700-E66F-0574-A4BF-1FF3E3FC515E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4" name="Cerchio vuoto 3">
              <a:extLst>
                <a:ext uri="{FF2B5EF4-FFF2-40B4-BE49-F238E27FC236}">
                  <a16:creationId xmlns:a16="http://schemas.microsoft.com/office/drawing/2014/main" id="{CB984CC0-B599-7401-3A2C-6A69A3DD9F22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7" name="Cerchio vuoto 6">
              <a:extLst>
                <a:ext uri="{FF2B5EF4-FFF2-40B4-BE49-F238E27FC236}">
                  <a16:creationId xmlns:a16="http://schemas.microsoft.com/office/drawing/2014/main" id="{7B8663CC-939A-8598-4FCB-FB3DE7493C70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8" name="Cerchio vuoto 7">
              <a:extLst>
                <a:ext uri="{FF2B5EF4-FFF2-40B4-BE49-F238E27FC236}">
                  <a16:creationId xmlns:a16="http://schemas.microsoft.com/office/drawing/2014/main" id="{2CDC3D4A-607E-772F-3CC2-6C768DEED152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9" name="Cerchio vuoto 8">
              <a:extLst>
                <a:ext uri="{FF2B5EF4-FFF2-40B4-BE49-F238E27FC236}">
                  <a16:creationId xmlns:a16="http://schemas.microsoft.com/office/drawing/2014/main" id="{A3582ED9-AFA9-4C51-434A-285D65BD6BAD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1" name="Cerchio vuoto 10">
              <a:extLst>
                <a:ext uri="{FF2B5EF4-FFF2-40B4-BE49-F238E27FC236}">
                  <a16:creationId xmlns:a16="http://schemas.microsoft.com/office/drawing/2014/main" id="{55E1DC44-E196-C4C0-437B-E6959E1E8AD3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A35DFF43-A8FB-B418-9308-E458428CE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732" y="1726724"/>
            <a:ext cx="7328554" cy="4749019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it-IT" sz="2400" dirty="0"/>
              <a:t>L’Ufficio Nazionale </a:t>
            </a:r>
            <a:r>
              <a:rPr lang="it-IT" sz="2400" dirty="0">
                <a:ln>
                  <a:solidFill>
                    <a:srgbClr val="002060"/>
                  </a:solidFill>
                </a:ln>
                <a:solidFill>
                  <a:srgbClr val="5CDEFF"/>
                </a:solidFill>
                <a:latin typeface="Congenial Black" panose="020B0604020202020204" pitchFamily="2" charset="0"/>
              </a:rPr>
              <a:t>della CEI </a:t>
            </a:r>
            <a:r>
              <a:rPr lang="it-IT" sz="2400" dirty="0"/>
              <a:t>per la </a:t>
            </a:r>
            <a:br>
              <a:rPr lang="it-IT" sz="2400" dirty="0"/>
            </a:br>
            <a:r>
              <a:rPr lang="it-IT" sz="240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Congenial Black" panose="020B0604020202020204" pitchFamily="2" charset="0"/>
              </a:rPr>
              <a:t>pastorale del tempo libero, turismo e sport</a:t>
            </a:r>
            <a:br>
              <a:rPr lang="it-IT" sz="2400" dirty="0"/>
            </a:br>
            <a:r>
              <a:rPr lang="it-IT" sz="2400" dirty="0"/>
              <a:t>ha diffuso, </a:t>
            </a:r>
            <a:br>
              <a:rPr lang="it-IT" sz="2400" dirty="0"/>
            </a:br>
            <a:r>
              <a:rPr lang="it-IT" sz="2400" dirty="0">
                <a:ln w="19050">
                  <a:solidFill>
                    <a:srgbClr val="004A82"/>
                  </a:solidFill>
                </a:ln>
                <a:solidFill>
                  <a:schemeClr val="bg1"/>
                </a:solidFill>
                <a:effectLst>
                  <a:glow rad="63500">
                    <a:srgbClr val="00E668">
                      <a:alpha val="72000"/>
                    </a:srgbClr>
                  </a:glow>
                </a:effectLst>
                <a:latin typeface="Congenial Black" panose="02000503040000020004" pitchFamily="2" charset="0"/>
              </a:rPr>
              <a:t>il Manifesto dello sport educativo</a:t>
            </a:r>
            <a:r>
              <a:rPr lang="it-IT" sz="2400" dirty="0">
                <a:effectLst>
                  <a:glow rad="63500">
                    <a:srgbClr val="00E668">
                      <a:alpha val="72000"/>
                    </a:srgbClr>
                  </a:glow>
                </a:effectLst>
              </a:rPr>
              <a:t>.</a:t>
            </a:r>
          </a:p>
          <a:p>
            <a:pPr>
              <a:buClr>
                <a:srgbClr val="FF0000"/>
              </a:buClr>
            </a:pPr>
            <a:r>
              <a:rPr lang="it-IT" sz="2400" dirty="0"/>
              <a:t>Nella sua Introduzione si legge: </a:t>
            </a:r>
            <a:br>
              <a:rPr lang="it-IT" sz="2400" dirty="0"/>
            </a:br>
            <a:r>
              <a:rPr lang="it-IT" sz="2400" dirty="0"/>
              <a:t>«</a:t>
            </a:r>
            <a:r>
              <a:rPr lang="it-IT" sz="2400" dirty="0">
                <a:ln w="19050">
                  <a:solidFill>
                    <a:srgbClr val="FF0000"/>
                  </a:solidFill>
                </a:ln>
                <a:solidFill>
                  <a:srgbClr val="FFFF00"/>
                </a:solidFill>
                <a:latin typeface="Congenial Black" panose="02000503040000020004" pitchFamily="2" charset="0"/>
              </a:rPr>
              <a:t>Lo sport è un bene educativo di cui </a:t>
            </a:r>
            <a:br>
              <a:rPr lang="it-IT" sz="2400" dirty="0">
                <a:ln w="19050">
                  <a:solidFill>
                    <a:srgbClr val="FF0000"/>
                  </a:solidFill>
                </a:ln>
                <a:solidFill>
                  <a:srgbClr val="FFFF00"/>
                </a:solidFill>
                <a:latin typeface="Congenial Black" panose="02000503040000020004" pitchFamily="2" charset="0"/>
              </a:rPr>
            </a:br>
            <a:r>
              <a:rPr lang="it-IT" sz="2400" dirty="0">
                <a:ln w="19050">
                  <a:solidFill>
                    <a:srgbClr val="FF0000"/>
                  </a:solidFill>
                </a:ln>
                <a:solidFill>
                  <a:srgbClr val="FFFF00"/>
                </a:solidFill>
                <a:latin typeface="Congenial Black" panose="02000503040000020004" pitchFamily="2" charset="0"/>
              </a:rPr>
              <a:t>    nessun ragazzo dovrebbe fare a meno</a:t>
            </a:r>
            <a:r>
              <a:rPr lang="it-IT" sz="2400" dirty="0"/>
              <a:t>. </a:t>
            </a:r>
          </a:p>
          <a:p>
            <a:pPr>
              <a:buClr>
                <a:srgbClr val="FF0000"/>
              </a:buClr>
            </a:pPr>
            <a:r>
              <a:rPr lang="it-IT" sz="2400" dirty="0"/>
              <a:t>Milioni di ragazzi sono </a:t>
            </a:r>
            <a:r>
              <a:rPr lang="it-IT" sz="2400" dirty="0">
                <a:latin typeface="Congenial Black" panose="02000503040000020004" pitchFamily="2" charset="0"/>
              </a:rPr>
              <a:t>cresciuti</a:t>
            </a:r>
            <a:r>
              <a:rPr lang="it-IT" sz="2400" dirty="0"/>
              <a:t> e sono </a:t>
            </a:r>
            <a:r>
              <a:rPr lang="it-IT" sz="2400" dirty="0">
                <a:latin typeface="Congenial Black" panose="02000503040000020004" pitchFamily="2" charset="0"/>
              </a:rPr>
              <a:t>diventati</a:t>
            </a:r>
            <a:r>
              <a:rPr lang="it-IT" sz="2400" dirty="0"/>
              <a:t> </a:t>
            </a:r>
            <a:r>
              <a:rPr lang="it-IT" sz="2400" dirty="0">
                <a:latin typeface="Congenial Black" panose="02000503040000020004" pitchFamily="2" charset="0"/>
              </a:rPr>
              <a:t>adulti</a:t>
            </a:r>
            <a:r>
              <a:rPr lang="it-IT" sz="2400" dirty="0"/>
              <a:t> e </a:t>
            </a:r>
            <a:r>
              <a:rPr lang="it-IT" sz="2400" dirty="0">
                <a:latin typeface="Congenial Black" panose="02000503040000020004" pitchFamily="2" charset="0"/>
              </a:rPr>
              <a:t>bravi</a:t>
            </a:r>
            <a:r>
              <a:rPr lang="it-IT" sz="2400" dirty="0"/>
              <a:t> </a:t>
            </a:r>
            <a:r>
              <a:rPr lang="it-IT" sz="2400" dirty="0">
                <a:latin typeface="Congenial Black" panose="02000503040000020004" pitchFamily="2" charset="0"/>
              </a:rPr>
              <a:t>cittadini</a:t>
            </a:r>
            <a:r>
              <a:rPr lang="it-IT" sz="2400" dirty="0"/>
              <a:t> </a:t>
            </a:r>
            <a:br>
              <a:rPr lang="it-IT" sz="2400" dirty="0"/>
            </a:br>
            <a:r>
              <a:rPr lang="it-IT" sz="2400" dirty="0">
                <a:ln w="19050">
                  <a:solidFill>
                    <a:srgbClr val="FF0000"/>
                  </a:solidFill>
                </a:ln>
                <a:solidFill>
                  <a:srgbClr val="FFFF00"/>
                </a:solidFill>
                <a:latin typeface="Congenial Black" panose="02000503040000020004" pitchFamily="2" charset="0"/>
              </a:rPr>
              <a:t>giocando e praticando</a:t>
            </a:r>
            <a:r>
              <a:rPr lang="it-IT" sz="2400" dirty="0"/>
              <a:t>».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9656C04-036F-D5D0-BD96-619D506DA0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804" y="158711"/>
            <a:ext cx="5453948" cy="385119"/>
          </a:xfrm>
          <a:prstGeom prst="rect">
            <a:avLst/>
          </a:prstGeom>
        </p:spPr>
      </p:pic>
      <p:pic>
        <p:nvPicPr>
          <p:cNvPr id="18" name="Immagine 17" descr="Immagine che contiene testo, lettera&#10;&#10;Descrizione generata automaticamente">
            <a:extLst>
              <a:ext uri="{FF2B5EF4-FFF2-40B4-BE49-F238E27FC236}">
                <a16:creationId xmlns:a16="http://schemas.microsoft.com/office/drawing/2014/main" id="{7E74CDD6-B182-2FE3-DE67-CAA8C5094F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3870">
            <a:off x="12441041" y="-257314"/>
            <a:ext cx="5116617" cy="7072351"/>
          </a:xfrm>
          <a:prstGeom prst="rect">
            <a:avLst/>
          </a:prstGeom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1957AEB9-7049-31A3-0884-49BD0C7B58AB}"/>
              </a:ext>
            </a:extLst>
          </p:cNvPr>
          <p:cNvGrpSpPr/>
          <p:nvPr/>
        </p:nvGrpSpPr>
        <p:grpSpPr>
          <a:xfrm>
            <a:off x="3969613" y="857897"/>
            <a:ext cx="5116617" cy="7072351"/>
            <a:chOff x="3550185" y="373675"/>
            <a:chExt cx="5116617" cy="7072351"/>
          </a:xfrm>
        </p:grpSpPr>
        <p:pic>
          <p:nvPicPr>
            <p:cNvPr id="5" name="Immagine 4" descr="Immagine che contiene testo, lettera&#10;&#10;Descrizione generata automaticamente">
              <a:extLst>
                <a:ext uri="{FF2B5EF4-FFF2-40B4-BE49-F238E27FC236}">
                  <a16:creationId xmlns:a16="http://schemas.microsoft.com/office/drawing/2014/main" id="{382A7BF9-4578-8806-CDAB-35494ACDC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3870">
              <a:off x="3550185" y="373675"/>
              <a:ext cx="5116617" cy="7072351"/>
            </a:xfrm>
            <a:prstGeom prst="rect">
              <a:avLst/>
            </a:prstGeom>
          </p:spPr>
        </p:pic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80F775F2-E685-535D-26C4-77BBB8927AF3}"/>
                </a:ext>
              </a:extLst>
            </p:cNvPr>
            <p:cNvSpPr/>
            <p:nvPr/>
          </p:nvSpPr>
          <p:spPr>
            <a:xfrm rot="20700000">
              <a:off x="3977602" y="2318367"/>
              <a:ext cx="3451166" cy="228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14" name="Parallelogramma 13">
            <a:extLst>
              <a:ext uri="{FF2B5EF4-FFF2-40B4-BE49-F238E27FC236}">
                <a16:creationId xmlns:a16="http://schemas.microsoft.com/office/drawing/2014/main" id="{A27A0AFD-E76E-B63C-49BC-6C65CD480C8B}"/>
              </a:ext>
            </a:extLst>
          </p:cNvPr>
          <p:cNvSpPr/>
          <p:nvPr/>
        </p:nvSpPr>
        <p:spPr>
          <a:xfrm flipH="1">
            <a:off x="8080129" y="-9632"/>
            <a:ext cx="1802424" cy="721809"/>
          </a:xfrm>
          <a:prstGeom prst="parallelogram">
            <a:avLst/>
          </a:prstGeom>
          <a:gradFill>
            <a:gsLst>
              <a:gs pos="95000">
                <a:schemeClr val="accent1">
                  <a:lumMod val="5000"/>
                  <a:lumOff val="95000"/>
                  <a:alpha val="47000"/>
                </a:schemeClr>
              </a:gs>
              <a:gs pos="52600">
                <a:srgbClr val="5CDEFF"/>
              </a:gs>
              <a:gs pos="15000">
                <a:srgbClr val="F771E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F7736F-912D-4F2B-4775-DD7AB068AA95}"/>
              </a:ext>
            </a:extLst>
          </p:cNvPr>
          <p:cNvSpPr txBox="1"/>
          <p:nvPr/>
        </p:nvSpPr>
        <p:spPr>
          <a:xfrm>
            <a:off x="8205597" y="120439"/>
            <a:ext cx="15514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spc="30" dirty="0">
                <a:ln w="19050">
                  <a:solidFill>
                    <a:srgbClr val="FF0000"/>
                  </a:solidFill>
                </a:ln>
                <a:solidFill>
                  <a:srgbClr val="FFFF00"/>
                </a:solidFill>
                <a:latin typeface="Congenial Black" panose="02000503040000020004" pitchFamily="2" charset="0"/>
                <a:cs typeface="Arial" panose="020B0604020202020204" pitchFamily="34" charset="0"/>
              </a:rPr>
              <a:t>nel 2012 </a:t>
            </a:r>
          </a:p>
        </p:txBody>
      </p:sp>
    </p:spTree>
    <p:extLst>
      <p:ext uri="{BB962C8B-B14F-4D97-AF65-F5344CB8AC3E}">
        <p14:creationId xmlns:p14="http://schemas.microsoft.com/office/powerpoint/2010/main" val="329681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8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7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7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9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1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4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40761E-7 7.40741E-7 L -0.83037 0.0273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26" y="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75000" y="17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18492E-6 2.59259E-6 L 4.18492E-6 0.2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animBg="1"/>
      <p:bldP spid="1028" grpId="0" animBg="1"/>
      <p:bldP spid="13" grpId="0" uiExpand="1" build="p"/>
      <p:bldP spid="14" grpId="0" animBg="1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199534E8-230E-10CC-62E4-983DFE8CB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900" y="5943131"/>
            <a:ext cx="10799764" cy="914869"/>
          </a:xfrm>
          <a:prstGeom prst="rect">
            <a:avLst/>
          </a:prstGeom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" y="-241608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logo&#10;&#10;Descrizione generata automaticamente">
            <a:extLst>
              <a:ext uri="{FF2B5EF4-FFF2-40B4-BE49-F238E27FC236}">
                <a16:creationId xmlns:a16="http://schemas.microsoft.com/office/drawing/2014/main" id="{5D338936-0994-69B7-050B-9BD7EC5AB3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9637">
            <a:off x="9816991" y="6042441"/>
            <a:ext cx="768571" cy="7200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1253A58-6268-7391-5A10-20E184CC59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4518">
            <a:off x="7295064" y="5408674"/>
            <a:ext cx="1156422" cy="1934476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4EC8422D-A437-5ABA-3D8B-FE36D38A850B}"/>
              </a:ext>
            </a:extLst>
          </p:cNvPr>
          <p:cNvSpPr/>
          <p:nvPr/>
        </p:nvSpPr>
        <p:spPr>
          <a:xfrm>
            <a:off x="588248" y="83238"/>
            <a:ext cx="65950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9050" cmpd="sng">
                  <a:solidFill>
                    <a:srgbClr val="AF092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FFC000">
                      <a:alpha val="80000"/>
                    </a:srgbClr>
                  </a:glow>
                </a:effectLst>
                <a:latin typeface="Mistral" panose="03090702030407020403" pitchFamily="66" charset="0"/>
              </a:rPr>
              <a:t>non abbandonarci nella Tentazione</a:t>
            </a:r>
            <a:endParaRPr lang="it-IT" sz="4400" b="1" cap="none" spc="300" dirty="0">
              <a:ln w="19050" cmpd="sng">
                <a:solidFill>
                  <a:srgbClr val="AF0925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88900">
                  <a:srgbClr val="FFC000">
                    <a:alpha val="80000"/>
                  </a:srgbClr>
                </a:glow>
              </a:effectLst>
              <a:latin typeface="Mistral" panose="03090702030407020403" pitchFamily="66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837BA4F-B2DD-A91C-7437-B52AAC4BD9B0}"/>
              </a:ext>
            </a:extLst>
          </p:cNvPr>
          <p:cNvSpPr/>
          <p:nvPr/>
        </p:nvSpPr>
        <p:spPr>
          <a:xfrm flipH="1">
            <a:off x="3492900" y="1777443"/>
            <a:ext cx="7328554" cy="41760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A0A10D9D-2719-1D8F-2965-962605DFC02A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0C2436DC-4041-322A-B5BD-ADE77A820279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F8C556B0-899C-2E0E-D65F-21DF89321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05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D755F55A-9795-226B-ED48-6B91B46C1C7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BA17D82D-18A3-5ED7-D735-26ED18E34FEF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9" name="Cerchio vuoto 8">
              <a:extLst>
                <a:ext uri="{FF2B5EF4-FFF2-40B4-BE49-F238E27FC236}">
                  <a16:creationId xmlns:a16="http://schemas.microsoft.com/office/drawing/2014/main" id="{048EFC67-70E5-DD05-87DE-0A0142A10C64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1" name="Cerchio vuoto 10">
              <a:extLst>
                <a:ext uri="{FF2B5EF4-FFF2-40B4-BE49-F238E27FC236}">
                  <a16:creationId xmlns:a16="http://schemas.microsoft.com/office/drawing/2014/main" id="{BAF09724-F4FB-F425-CB5F-2D5FFFCDF48F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2" name="Cerchio vuoto 11">
              <a:extLst>
                <a:ext uri="{FF2B5EF4-FFF2-40B4-BE49-F238E27FC236}">
                  <a16:creationId xmlns:a16="http://schemas.microsoft.com/office/drawing/2014/main" id="{56747301-F2E7-D2CA-FECC-AB73215241A6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7AFAE745-B9B6-0EB8-D50B-A77FE416618D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6" name="Cerchio vuoto 15">
              <a:extLst>
                <a:ext uri="{FF2B5EF4-FFF2-40B4-BE49-F238E27FC236}">
                  <a16:creationId xmlns:a16="http://schemas.microsoft.com/office/drawing/2014/main" id="{F5D105D1-A58C-3DA6-205C-F7971D1D4FEA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21" name="Segnaposto contenuto 12">
            <a:extLst>
              <a:ext uri="{FF2B5EF4-FFF2-40B4-BE49-F238E27FC236}">
                <a16:creationId xmlns:a16="http://schemas.microsoft.com/office/drawing/2014/main" id="{941CADE0-A8D9-C676-6946-25237BC2BEC4}"/>
              </a:ext>
            </a:extLst>
          </p:cNvPr>
          <p:cNvSpPr txBox="1">
            <a:spLocks/>
          </p:cNvSpPr>
          <p:nvPr/>
        </p:nvSpPr>
        <p:spPr>
          <a:xfrm>
            <a:off x="3556302" y="1980053"/>
            <a:ext cx="7328554" cy="4252127"/>
          </a:xfrm>
          <a:prstGeom prst="rect">
            <a:avLst/>
          </a:prstGeom>
          <a:noFill/>
        </p:spPr>
        <p:txBody>
          <a:bodyPr/>
          <a:lstStyle>
            <a:lvl1pPr marL="536575" indent="-536575" algn="l" defTabSz="536575" rtl="0" eaLnBrk="1" latinLnBrk="0" hangingPunct="1">
              <a:lnSpc>
                <a:spcPct val="90000"/>
              </a:lnSpc>
              <a:spcBef>
                <a:spcPts val="886"/>
              </a:spcBef>
              <a:buClr>
                <a:srgbClr val="00B050"/>
              </a:buClr>
              <a:buFont typeface="Wingdings" panose="05000000000000000000" pitchFamily="2" charset="2"/>
              <a:buChar char="v"/>
              <a:defRPr lang="it-IT" sz="2800" b="1" kern="1200" spc="30" baseline="0" dirty="0">
                <a:solidFill>
                  <a:srgbClr val="004A82"/>
                </a:solidFill>
                <a:latin typeface="Congenial SemiBold" panose="02000503040000020004" pitchFamily="2" charset="0"/>
                <a:ea typeface="+mn-ea"/>
                <a:cs typeface="Arial" panose="020B0604020202020204" pitchFamily="34" charset="0"/>
              </a:defRPr>
            </a:lvl1pPr>
            <a:lvl2pPr marL="879475" indent="-342900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lang="it-IT" sz="2400" b="1" kern="1200" spc="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12469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7457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2445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7433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2420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37408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2396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È la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lusinga</a:t>
            </a:r>
            <a:r>
              <a:rPr lang="it-IT" sz="2400" dirty="0">
                <a:solidFill>
                  <a:srgbClr val="002060"/>
                </a:solidFill>
              </a:rPr>
              <a:t> di </a:t>
            </a:r>
            <a:r>
              <a:rPr lang="it-IT" sz="2400" dirty="0">
                <a:solidFill>
                  <a:srgbClr val="FF0000"/>
                </a:solidFill>
                <a:latin typeface="Congenial Black" panose="02000503040000020004" pitchFamily="2" charset="0"/>
              </a:rPr>
              <a:t>vincere le partite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di ogni giorno attraverso le </a:t>
            </a:r>
            <a:r>
              <a:rPr lang="it-IT" sz="2400" dirty="0">
                <a:solidFill>
                  <a:schemeClr val="tx1"/>
                </a:solidFill>
                <a:latin typeface="Congenial Black" panose="02000503040000020004" pitchFamily="2" charset="0"/>
              </a:rPr>
              <a:t>scorciatoie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</a:p>
          <a:p>
            <a:pPr lvl="1">
              <a:lnSpc>
                <a:spcPct val="80000"/>
              </a:lnSpc>
              <a:spcBef>
                <a:spcPts val="1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del guadagno facile, </a:t>
            </a:r>
          </a:p>
          <a:p>
            <a:pPr lvl="1">
              <a:lnSpc>
                <a:spcPct val="80000"/>
              </a:lnSpc>
              <a:spcBef>
                <a:spcPts val="1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dell’inganno facile, </a:t>
            </a:r>
          </a:p>
          <a:p>
            <a:pPr lvl="1">
              <a:lnSpc>
                <a:spcPct val="80000"/>
              </a:lnSpc>
              <a:spcBef>
                <a:spcPts val="1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del vizio facile</a:t>
            </a:r>
            <a:r>
              <a:rPr lang="it-IT" sz="2000" dirty="0">
                <a:solidFill>
                  <a:srgbClr val="002060"/>
                </a:solidFill>
              </a:rPr>
              <a:t>, </a:t>
            </a:r>
          </a:p>
          <a:p>
            <a:pPr marL="193675" indent="0">
              <a:lnSpc>
                <a:spcPct val="80000"/>
              </a:lnSpc>
              <a:spcBef>
                <a:spcPts val="20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cioè </a:t>
            </a:r>
            <a:r>
              <a:rPr lang="it-IT" sz="2400" dirty="0">
                <a:solidFill>
                  <a:schemeClr val="tx1"/>
                </a:solidFill>
                <a:latin typeface="Congenial Black" panose="02000503040000020004" pitchFamily="2" charset="0"/>
              </a:rPr>
              <a:t>senza le rinunce </a:t>
            </a:r>
            <a:r>
              <a:rPr lang="it-IT" sz="2400" dirty="0">
                <a:solidFill>
                  <a:srgbClr val="002060"/>
                </a:solidFill>
              </a:rPr>
              <a:t>(i “digiuni”)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	che il Signore chiede. 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Ciò che splende, </a:t>
            </a:r>
            <a:r>
              <a:rPr lang="it-IT" sz="2400" dirty="0">
                <a:solidFill>
                  <a:schemeClr val="tx1"/>
                </a:solidFill>
                <a:latin typeface="Congenial Black" panose="02000503040000020004" pitchFamily="2" charset="0"/>
              </a:rPr>
              <a:t>apparentemente</a:t>
            </a:r>
            <a:r>
              <a:rPr lang="it-IT" sz="2400" dirty="0">
                <a:solidFill>
                  <a:srgbClr val="002060"/>
                </a:solidFill>
              </a:rPr>
              <a:t>, sulla terra può diventare </a:t>
            </a:r>
            <a:r>
              <a:rPr lang="it-IT" sz="2400" dirty="0">
                <a:solidFill>
                  <a:srgbClr val="1A1AAC"/>
                </a:solidFill>
                <a:latin typeface="Congenial Black" panose="02000503040000020004" pitchFamily="2" charset="0"/>
              </a:rPr>
              <a:t>buio in cielo</a:t>
            </a:r>
            <a:r>
              <a:rPr lang="it-IT" sz="2400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000" i="1" dirty="0">
                <a:solidFill>
                  <a:srgbClr val="002060"/>
                </a:solidFill>
              </a:rPr>
              <a:t>«Voi siete coloro che si mostrano giusti </a:t>
            </a:r>
            <a:br>
              <a:rPr lang="it-IT" sz="2000" i="1" dirty="0">
                <a:solidFill>
                  <a:srgbClr val="002060"/>
                </a:solidFill>
              </a:rPr>
            </a:br>
            <a:r>
              <a:rPr lang="it-IT" sz="2000" i="1" dirty="0">
                <a:solidFill>
                  <a:srgbClr val="002060"/>
                </a:solidFill>
              </a:rPr>
              <a:t>davanti agli uomini, ma </a:t>
            </a:r>
            <a:r>
              <a:rPr lang="it-IT" sz="2000" i="1" dirty="0">
                <a:solidFill>
                  <a:srgbClr val="FF0000"/>
                </a:solidFill>
                <a:latin typeface="Congenial Black" panose="02000503040000020004" pitchFamily="2" charset="0"/>
              </a:rPr>
              <a:t>Dio conosce i vostri cuori</a:t>
            </a:r>
            <a:r>
              <a:rPr lang="it-IT" sz="2000" i="1" dirty="0">
                <a:solidFill>
                  <a:srgbClr val="002060"/>
                </a:solidFill>
              </a:rPr>
              <a:t>. Infatti ciò che gli uomini apprezzano molto, </a:t>
            </a:r>
            <a:br>
              <a:rPr lang="it-IT" sz="2000" i="1" dirty="0">
                <a:solidFill>
                  <a:srgbClr val="002060"/>
                </a:solidFill>
              </a:rPr>
            </a:br>
            <a:r>
              <a:rPr lang="it-IT" sz="2000" i="1" dirty="0">
                <a:solidFill>
                  <a:srgbClr val="002060"/>
                </a:solidFill>
              </a:rPr>
              <a:t>Dio lo considera senza valore» (Lc 16,15).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endParaRPr lang="it-IT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4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  <p:bldP spid="17" grpId="0" animBg="1"/>
      <p:bldP spid="18" grpId="0" animBg="1"/>
      <p:bldP spid="21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199534E8-230E-10CC-62E4-983DFE8CB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900" y="5943131"/>
            <a:ext cx="10799764" cy="914869"/>
          </a:xfrm>
          <a:prstGeom prst="rect">
            <a:avLst/>
          </a:prstGeom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" y="-241608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logo&#10;&#10;Descrizione generata automaticamente">
            <a:extLst>
              <a:ext uri="{FF2B5EF4-FFF2-40B4-BE49-F238E27FC236}">
                <a16:creationId xmlns:a16="http://schemas.microsoft.com/office/drawing/2014/main" id="{5D338936-0994-69B7-050B-9BD7EC5AB3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9637">
            <a:off x="9816991" y="6042441"/>
            <a:ext cx="768571" cy="7200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1253A58-6268-7391-5A10-20E184CC59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4518">
            <a:off x="7295064" y="5408674"/>
            <a:ext cx="1156422" cy="1934476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4EC8422D-A437-5ABA-3D8B-FE36D38A850B}"/>
              </a:ext>
            </a:extLst>
          </p:cNvPr>
          <p:cNvSpPr/>
          <p:nvPr/>
        </p:nvSpPr>
        <p:spPr>
          <a:xfrm>
            <a:off x="588248" y="83238"/>
            <a:ext cx="65950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9050" cmpd="sng">
                  <a:solidFill>
                    <a:srgbClr val="AF092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FFC000">
                      <a:alpha val="80000"/>
                    </a:srgbClr>
                  </a:glow>
                </a:effectLst>
                <a:latin typeface="Mistral" panose="03090702030407020403" pitchFamily="66" charset="0"/>
              </a:rPr>
              <a:t>non abbandonarci nella Tentazione</a:t>
            </a:r>
            <a:endParaRPr lang="it-IT" sz="4400" b="1" cap="none" spc="300" dirty="0">
              <a:ln w="19050" cmpd="sng">
                <a:solidFill>
                  <a:srgbClr val="AF0925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88900">
                  <a:srgbClr val="FFC000">
                    <a:alpha val="80000"/>
                  </a:srgbClr>
                </a:glow>
              </a:effectLst>
              <a:latin typeface="Mistral" panose="03090702030407020403" pitchFamily="66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837BA4F-B2DD-A91C-7437-B52AAC4BD9B0}"/>
              </a:ext>
            </a:extLst>
          </p:cNvPr>
          <p:cNvSpPr/>
          <p:nvPr/>
        </p:nvSpPr>
        <p:spPr>
          <a:xfrm flipH="1">
            <a:off x="3492900" y="1777443"/>
            <a:ext cx="7328554" cy="41760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A0A10D9D-2719-1D8F-2965-962605DFC02A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0C2436DC-4041-322A-B5BD-ADE77A820279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F8C556B0-899C-2E0E-D65F-21DF89321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05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D755F55A-9795-226B-ED48-6B91B46C1C7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BA17D82D-18A3-5ED7-D735-26ED18E34FEF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9" name="Cerchio vuoto 8">
              <a:extLst>
                <a:ext uri="{FF2B5EF4-FFF2-40B4-BE49-F238E27FC236}">
                  <a16:creationId xmlns:a16="http://schemas.microsoft.com/office/drawing/2014/main" id="{048EFC67-70E5-DD05-87DE-0A0142A10C64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1" name="Cerchio vuoto 10">
              <a:extLst>
                <a:ext uri="{FF2B5EF4-FFF2-40B4-BE49-F238E27FC236}">
                  <a16:creationId xmlns:a16="http://schemas.microsoft.com/office/drawing/2014/main" id="{BAF09724-F4FB-F425-CB5F-2D5FFFCDF48F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2" name="Cerchio vuoto 11">
              <a:extLst>
                <a:ext uri="{FF2B5EF4-FFF2-40B4-BE49-F238E27FC236}">
                  <a16:creationId xmlns:a16="http://schemas.microsoft.com/office/drawing/2014/main" id="{56747301-F2E7-D2CA-FECC-AB73215241A6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7AFAE745-B9B6-0EB8-D50B-A77FE416618D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6" name="Cerchio vuoto 15">
              <a:extLst>
                <a:ext uri="{FF2B5EF4-FFF2-40B4-BE49-F238E27FC236}">
                  <a16:creationId xmlns:a16="http://schemas.microsoft.com/office/drawing/2014/main" id="{F5D105D1-A58C-3DA6-205C-F7971D1D4FEA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21" name="Segnaposto contenuto 12">
            <a:extLst>
              <a:ext uri="{FF2B5EF4-FFF2-40B4-BE49-F238E27FC236}">
                <a16:creationId xmlns:a16="http://schemas.microsoft.com/office/drawing/2014/main" id="{941CADE0-A8D9-C676-6946-25237BC2BEC4}"/>
              </a:ext>
            </a:extLst>
          </p:cNvPr>
          <p:cNvSpPr txBox="1">
            <a:spLocks/>
          </p:cNvSpPr>
          <p:nvPr/>
        </p:nvSpPr>
        <p:spPr>
          <a:xfrm>
            <a:off x="3556302" y="1980053"/>
            <a:ext cx="7328554" cy="4252127"/>
          </a:xfrm>
          <a:prstGeom prst="rect">
            <a:avLst/>
          </a:prstGeom>
          <a:noFill/>
        </p:spPr>
        <p:txBody>
          <a:bodyPr/>
          <a:lstStyle>
            <a:lvl1pPr marL="536575" indent="-536575" algn="l" defTabSz="536575" rtl="0" eaLnBrk="1" latinLnBrk="0" hangingPunct="1">
              <a:lnSpc>
                <a:spcPct val="90000"/>
              </a:lnSpc>
              <a:spcBef>
                <a:spcPts val="886"/>
              </a:spcBef>
              <a:buClr>
                <a:srgbClr val="00B050"/>
              </a:buClr>
              <a:buFont typeface="Wingdings" panose="05000000000000000000" pitchFamily="2" charset="2"/>
              <a:buChar char="v"/>
              <a:defRPr lang="it-IT" sz="2800" b="1" kern="1200" spc="30" baseline="0" dirty="0">
                <a:solidFill>
                  <a:srgbClr val="004A82"/>
                </a:solidFill>
                <a:latin typeface="Congenial SemiBold" panose="02000503040000020004" pitchFamily="2" charset="0"/>
                <a:ea typeface="+mn-ea"/>
                <a:cs typeface="Arial" panose="020B0604020202020204" pitchFamily="34" charset="0"/>
              </a:defRPr>
            </a:lvl1pPr>
            <a:lvl2pPr marL="879475" indent="-342900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lang="it-IT" sz="2400" b="1" kern="1200" spc="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12469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7457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2445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7433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2420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37408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2396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È la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lusinga</a:t>
            </a:r>
            <a:r>
              <a:rPr lang="it-IT" sz="2400" dirty="0">
                <a:solidFill>
                  <a:srgbClr val="002060"/>
                </a:solidFill>
              </a:rPr>
              <a:t> di </a:t>
            </a:r>
            <a:r>
              <a:rPr lang="it-IT" sz="2400" dirty="0">
                <a:solidFill>
                  <a:srgbClr val="FF0000"/>
                </a:solidFill>
                <a:latin typeface="Congenial Black" panose="02000503040000020004" pitchFamily="2" charset="0"/>
              </a:rPr>
              <a:t>vincere le partite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di ogni giorno attraverso le </a:t>
            </a:r>
            <a:r>
              <a:rPr lang="it-IT" sz="2400" dirty="0">
                <a:solidFill>
                  <a:schemeClr val="tx1"/>
                </a:solidFill>
                <a:latin typeface="Congenial Black" panose="02000503040000020004" pitchFamily="2" charset="0"/>
              </a:rPr>
              <a:t>scorciatoie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</a:p>
          <a:p>
            <a:pPr lvl="1">
              <a:lnSpc>
                <a:spcPct val="80000"/>
              </a:lnSpc>
              <a:spcBef>
                <a:spcPts val="1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del guadagno facile, </a:t>
            </a:r>
          </a:p>
          <a:p>
            <a:pPr lvl="1">
              <a:lnSpc>
                <a:spcPct val="80000"/>
              </a:lnSpc>
              <a:spcBef>
                <a:spcPts val="1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dell’inganno facile, </a:t>
            </a:r>
          </a:p>
          <a:p>
            <a:pPr lvl="1">
              <a:lnSpc>
                <a:spcPct val="80000"/>
              </a:lnSpc>
              <a:spcBef>
                <a:spcPts val="1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002060"/>
                </a:solidFill>
                <a:latin typeface="Congenial SemiBold" panose="02000503040000020004" pitchFamily="2" charset="0"/>
              </a:rPr>
              <a:t>del vizio facile</a:t>
            </a:r>
            <a:r>
              <a:rPr lang="it-IT" sz="2000" dirty="0">
                <a:solidFill>
                  <a:srgbClr val="002060"/>
                </a:solidFill>
              </a:rPr>
              <a:t>, </a:t>
            </a:r>
          </a:p>
          <a:p>
            <a:pPr marL="193675" indent="0">
              <a:lnSpc>
                <a:spcPct val="80000"/>
              </a:lnSpc>
              <a:spcBef>
                <a:spcPts val="20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cioè </a:t>
            </a:r>
            <a:r>
              <a:rPr lang="it-IT" sz="2400" dirty="0">
                <a:solidFill>
                  <a:schemeClr val="tx1"/>
                </a:solidFill>
                <a:latin typeface="Congenial Black" panose="02000503040000020004" pitchFamily="2" charset="0"/>
              </a:rPr>
              <a:t>senza le rinunce </a:t>
            </a:r>
            <a:r>
              <a:rPr lang="it-IT" sz="2400" dirty="0">
                <a:solidFill>
                  <a:srgbClr val="002060"/>
                </a:solidFill>
              </a:rPr>
              <a:t>(i “digiuni”)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	che il Signore chiede. 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Ciò che splende, </a:t>
            </a:r>
            <a:r>
              <a:rPr lang="it-IT" sz="2400" dirty="0">
                <a:solidFill>
                  <a:schemeClr val="tx1"/>
                </a:solidFill>
                <a:latin typeface="Congenial Black" panose="02000503040000020004" pitchFamily="2" charset="0"/>
              </a:rPr>
              <a:t>apparentemente</a:t>
            </a:r>
            <a:r>
              <a:rPr lang="it-IT" sz="2400" dirty="0">
                <a:solidFill>
                  <a:srgbClr val="002060"/>
                </a:solidFill>
              </a:rPr>
              <a:t>, sulla terra può diventare </a:t>
            </a:r>
            <a:r>
              <a:rPr lang="it-IT" sz="2400" dirty="0">
                <a:solidFill>
                  <a:srgbClr val="1A1AAC"/>
                </a:solidFill>
                <a:latin typeface="Congenial Black" panose="02000503040000020004" pitchFamily="2" charset="0"/>
              </a:rPr>
              <a:t>buio in cielo</a:t>
            </a:r>
            <a:r>
              <a:rPr lang="it-IT" sz="2400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000" i="1" dirty="0">
                <a:solidFill>
                  <a:srgbClr val="002060"/>
                </a:solidFill>
              </a:rPr>
              <a:t>«Voi siete coloro che si mostrano giusti </a:t>
            </a:r>
            <a:br>
              <a:rPr lang="it-IT" sz="2000" i="1" dirty="0">
                <a:solidFill>
                  <a:srgbClr val="002060"/>
                </a:solidFill>
              </a:rPr>
            </a:br>
            <a:r>
              <a:rPr lang="it-IT" sz="2000" i="1" dirty="0">
                <a:solidFill>
                  <a:srgbClr val="002060"/>
                </a:solidFill>
              </a:rPr>
              <a:t>davanti agli uomini, ma </a:t>
            </a:r>
            <a:r>
              <a:rPr lang="it-IT" sz="2000" i="1" dirty="0">
                <a:solidFill>
                  <a:srgbClr val="FF0000"/>
                </a:solidFill>
                <a:latin typeface="Congenial Black" panose="02000503040000020004" pitchFamily="2" charset="0"/>
              </a:rPr>
              <a:t>Dio conosce i vostri cuori</a:t>
            </a:r>
            <a:r>
              <a:rPr lang="it-IT" sz="2000" i="1" dirty="0">
                <a:solidFill>
                  <a:srgbClr val="002060"/>
                </a:solidFill>
              </a:rPr>
              <a:t>. Infatti ciò che gli uomini apprezzano molto, </a:t>
            </a:r>
            <a:br>
              <a:rPr lang="it-IT" sz="2000" i="1" dirty="0">
                <a:solidFill>
                  <a:srgbClr val="002060"/>
                </a:solidFill>
              </a:rPr>
            </a:br>
            <a:r>
              <a:rPr lang="it-IT" sz="2000" i="1" dirty="0">
                <a:solidFill>
                  <a:srgbClr val="002060"/>
                </a:solidFill>
              </a:rPr>
              <a:t>Dio lo considera senza valore» (Lc 16,15).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endParaRPr lang="it-IT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04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  <p:bldP spid="17" grpId="0" animBg="1"/>
      <p:bldP spid="18" grpId="0" animBg="1"/>
      <p:bldP spid="21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199534E8-230E-10CC-62E4-983DFE8CB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900" y="5943131"/>
            <a:ext cx="10799764" cy="914869"/>
          </a:xfrm>
          <a:prstGeom prst="rect">
            <a:avLst/>
          </a:prstGeom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" y="-241608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logo&#10;&#10;Descrizione generata automaticamente">
            <a:extLst>
              <a:ext uri="{FF2B5EF4-FFF2-40B4-BE49-F238E27FC236}">
                <a16:creationId xmlns:a16="http://schemas.microsoft.com/office/drawing/2014/main" id="{5D338936-0994-69B7-050B-9BD7EC5AB3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9637">
            <a:off x="9816991" y="6042441"/>
            <a:ext cx="768571" cy="7200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1253A58-6268-7391-5A10-20E184CC59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4518">
            <a:off x="7295064" y="5408674"/>
            <a:ext cx="1156422" cy="1934476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4EC8422D-A437-5ABA-3D8B-FE36D38A850B}"/>
              </a:ext>
            </a:extLst>
          </p:cNvPr>
          <p:cNvSpPr/>
          <p:nvPr/>
        </p:nvSpPr>
        <p:spPr>
          <a:xfrm>
            <a:off x="588248" y="83238"/>
            <a:ext cx="65950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9050" cmpd="sng">
                  <a:solidFill>
                    <a:srgbClr val="AF092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FFC000">
                      <a:alpha val="80000"/>
                    </a:srgbClr>
                  </a:glow>
                </a:effectLst>
                <a:latin typeface="Mistral" panose="03090702030407020403" pitchFamily="66" charset="0"/>
              </a:rPr>
              <a:t>non abbandonarci nella Tentazione</a:t>
            </a:r>
            <a:endParaRPr lang="it-IT" sz="4400" b="1" cap="none" spc="300" dirty="0">
              <a:ln w="19050" cmpd="sng">
                <a:solidFill>
                  <a:srgbClr val="AF0925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88900">
                  <a:srgbClr val="FFC000">
                    <a:alpha val="80000"/>
                  </a:srgbClr>
                </a:glow>
              </a:effectLst>
              <a:latin typeface="Mistral" panose="03090702030407020403" pitchFamily="66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837BA4F-B2DD-A91C-7437-B52AAC4BD9B0}"/>
              </a:ext>
            </a:extLst>
          </p:cNvPr>
          <p:cNvSpPr/>
          <p:nvPr/>
        </p:nvSpPr>
        <p:spPr>
          <a:xfrm flipH="1">
            <a:off x="3492900" y="1777443"/>
            <a:ext cx="7328554" cy="41760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A0A10D9D-2719-1D8F-2965-962605DFC02A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0C2436DC-4041-322A-B5BD-ADE77A820279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F8C556B0-899C-2E0E-D65F-21DF89321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05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D755F55A-9795-226B-ED48-6B91B46C1C7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BA17D82D-18A3-5ED7-D735-26ED18E34FEF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9" name="Cerchio vuoto 8">
              <a:extLst>
                <a:ext uri="{FF2B5EF4-FFF2-40B4-BE49-F238E27FC236}">
                  <a16:creationId xmlns:a16="http://schemas.microsoft.com/office/drawing/2014/main" id="{048EFC67-70E5-DD05-87DE-0A0142A10C64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1" name="Cerchio vuoto 10">
              <a:extLst>
                <a:ext uri="{FF2B5EF4-FFF2-40B4-BE49-F238E27FC236}">
                  <a16:creationId xmlns:a16="http://schemas.microsoft.com/office/drawing/2014/main" id="{BAF09724-F4FB-F425-CB5F-2D5FFFCDF48F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2" name="Cerchio vuoto 11">
              <a:extLst>
                <a:ext uri="{FF2B5EF4-FFF2-40B4-BE49-F238E27FC236}">
                  <a16:creationId xmlns:a16="http://schemas.microsoft.com/office/drawing/2014/main" id="{56747301-F2E7-D2CA-FECC-AB73215241A6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7AFAE745-B9B6-0EB8-D50B-A77FE416618D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6" name="Cerchio vuoto 15">
              <a:extLst>
                <a:ext uri="{FF2B5EF4-FFF2-40B4-BE49-F238E27FC236}">
                  <a16:creationId xmlns:a16="http://schemas.microsoft.com/office/drawing/2014/main" id="{F5D105D1-A58C-3DA6-205C-F7971D1D4FEA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21" name="Segnaposto contenuto 12">
            <a:extLst>
              <a:ext uri="{FF2B5EF4-FFF2-40B4-BE49-F238E27FC236}">
                <a16:creationId xmlns:a16="http://schemas.microsoft.com/office/drawing/2014/main" id="{941CADE0-A8D9-C676-6946-25237BC2BEC4}"/>
              </a:ext>
            </a:extLst>
          </p:cNvPr>
          <p:cNvSpPr txBox="1">
            <a:spLocks/>
          </p:cNvSpPr>
          <p:nvPr/>
        </p:nvSpPr>
        <p:spPr>
          <a:xfrm>
            <a:off x="3556302" y="1980053"/>
            <a:ext cx="7328554" cy="4252127"/>
          </a:xfrm>
          <a:prstGeom prst="rect">
            <a:avLst/>
          </a:prstGeom>
          <a:noFill/>
        </p:spPr>
        <p:txBody>
          <a:bodyPr/>
          <a:lstStyle>
            <a:lvl1pPr marL="536575" indent="-536575" algn="l" defTabSz="536575" rtl="0" eaLnBrk="1" latinLnBrk="0" hangingPunct="1">
              <a:lnSpc>
                <a:spcPct val="90000"/>
              </a:lnSpc>
              <a:spcBef>
                <a:spcPts val="886"/>
              </a:spcBef>
              <a:buClr>
                <a:srgbClr val="00B050"/>
              </a:buClr>
              <a:buFont typeface="Wingdings" panose="05000000000000000000" pitchFamily="2" charset="2"/>
              <a:buChar char="v"/>
              <a:defRPr lang="it-IT" sz="2800" b="1" kern="1200" spc="30" baseline="0" dirty="0">
                <a:solidFill>
                  <a:srgbClr val="004A82"/>
                </a:solidFill>
                <a:latin typeface="Congenial SemiBold" panose="02000503040000020004" pitchFamily="2" charset="0"/>
                <a:ea typeface="+mn-ea"/>
                <a:cs typeface="Arial" panose="020B0604020202020204" pitchFamily="34" charset="0"/>
              </a:defRPr>
            </a:lvl1pPr>
            <a:lvl2pPr marL="879475" indent="-342900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lang="it-IT" sz="2400" b="1" kern="1200" spc="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12469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7457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2445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7433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2420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37408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2396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Il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Padre Nostro </a:t>
            </a:r>
            <a:r>
              <a:rPr lang="it-IT" sz="2400" dirty="0">
                <a:solidFill>
                  <a:srgbClr val="002060"/>
                </a:solidFill>
              </a:rPr>
              <a:t>non deve essere </a:t>
            </a:r>
            <a:r>
              <a:rPr lang="it-IT" sz="2400" dirty="0">
                <a:solidFill>
                  <a:schemeClr val="tx1"/>
                </a:solidFill>
                <a:latin typeface="Congenial Black" panose="02000503040000020004" pitchFamily="2" charset="0"/>
              </a:rPr>
              <a:t>frainteso</a:t>
            </a:r>
            <a:r>
              <a:rPr lang="it-IT" sz="2400" dirty="0">
                <a:solidFill>
                  <a:srgbClr val="002060"/>
                </a:solidFill>
              </a:rPr>
              <a:t>, perché </a:t>
            </a:r>
            <a:r>
              <a:rPr lang="it-IT" sz="2400" dirty="0">
                <a:solidFill>
                  <a:srgbClr val="FF0000"/>
                </a:solidFill>
                <a:latin typeface="Congenial Black" panose="02000503040000020004" pitchFamily="2" charset="0"/>
              </a:rPr>
              <a:t>non è mai il Signore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a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creare</a:t>
            </a:r>
            <a:r>
              <a:rPr lang="it-IT" sz="2400" dirty="0">
                <a:solidFill>
                  <a:srgbClr val="002060"/>
                </a:solidFill>
              </a:rPr>
              <a:t> le tentazioni. 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000" dirty="0">
                <a:solidFill>
                  <a:srgbClr val="002060"/>
                </a:solidFill>
              </a:rPr>
              <a:t>Ormai la tradizione ha reso di uso comune </a:t>
            </a:r>
            <a:br>
              <a:rPr lang="it-IT" sz="2000" dirty="0">
                <a:solidFill>
                  <a:srgbClr val="002060"/>
                </a:solidFill>
              </a:rPr>
            </a:br>
            <a:r>
              <a:rPr lang="it-IT" sz="2000" dirty="0">
                <a:solidFill>
                  <a:srgbClr val="002060"/>
                </a:solidFill>
              </a:rPr>
              <a:t>una versione imperfetta, mentre sarebbe giusto </a:t>
            </a:r>
            <a:br>
              <a:rPr lang="it-IT" sz="2000" dirty="0">
                <a:solidFill>
                  <a:srgbClr val="002060"/>
                </a:solidFill>
              </a:rPr>
            </a:br>
            <a:r>
              <a:rPr lang="it-IT" sz="2000" dirty="0">
                <a:solidFill>
                  <a:srgbClr val="002060"/>
                </a:solidFill>
              </a:rPr>
              <a:t>dire «</a:t>
            </a:r>
            <a:r>
              <a:rPr lang="it-IT" sz="2000" dirty="0">
                <a:solidFill>
                  <a:srgbClr val="C00000"/>
                </a:solidFill>
                <a:latin typeface="Congenial Black" panose="02000503040000020004" pitchFamily="2" charset="0"/>
              </a:rPr>
              <a:t>non abbandonarci alla tentazione</a:t>
            </a:r>
            <a:r>
              <a:rPr lang="it-IT" sz="2000" dirty="0">
                <a:solidFill>
                  <a:srgbClr val="002060"/>
                </a:solidFill>
              </a:rPr>
              <a:t>»</a:t>
            </a:r>
            <a:r>
              <a:rPr lang="it-IT" sz="1800" dirty="0">
                <a:solidFill>
                  <a:srgbClr val="002060"/>
                </a:solidFill>
              </a:rPr>
              <a:t> </a:t>
            </a:r>
            <a:br>
              <a:rPr lang="it-IT" sz="1800" dirty="0">
                <a:solidFill>
                  <a:srgbClr val="002060"/>
                </a:solidFill>
              </a:rPr>
            </a:br>
            <a:r>
              <a:rPr lang="it-IT" sz="1800" dirty="0">
                <a:solidFill>
                  <a:srgbClr val="002060"/>
                </a:solidFill>
              </a:rPr>
              <a:t>(Lezionario CEI 2007).</a:t>
            </a:r>
            <a:endParaRPr lang="it-IT" sz="2000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In realtà, il significato è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duplice</a:t>
            </a:r>
            <a:r>
              <a:rPr lang="it-IT" sz="2400" dirty="0">
                <a:solidFill>
                  <a:srgbClr val="002060"/>
                </a:solidFill>
              </a:rPr>
              <a:t>.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Le tentazioni rappresentano occasioni,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dove </a:t>
            </a:r>
            <a:r>
              <a:rPr lang="it-IT" sz="2400" dirty="0">
                <a:solidFill>
                  <a:srgbClr val="8A141F"/>
                </a:solidFill>
                <a:latin typeface="Congenial Black" panose="02000503040000020004" pitchFamily="2" charset="0"/>
              </a:rPr>
              <a:t>viene messa alla prova la fede. 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Noi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le accettiamo </a:t>
            </a:r>
            <a:r>
              <a:rPr lang="it-IT" sz="2400" dirty="0">
                <a:solidFill>
                  <a:srgbClr val="1A1AAC"/>
                </a:solidFill>
                <a:latin typeface="Congenial Black" panose="02000503040000020004" pitchFamily="2" charset="0"/>
              </a:rPr>
              <a:t>quale parte inevitabile </a:t>
            </a:r>
            <a:r>
              <a:rPr lang="it-IT" sz="2400" dirty="0">
                <a:solidFill>
                  <a:srgbClr val="002060"/>
                </a:solidFill>
              </a:rPr>
              <a:t>della nostra vita limitata e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domandiamo</a:t>
            </a:r>
            <a:r>
              <a:rPr lang="it-IT" sz="2400" dirty="0">
                <a:solidFill>
                  <a:srgbClr val="002060"/>
                </a:solidFill>
              </a:rPr>
              <a:t> aiuto a Dio per </a:t>
            </a:r>
            <a:r>
              <a:rPr lang="it-IT" sz="2400" dirty="0">
                <a:solidFill>
                  <a:srgbClr val="00863D"/>
                </a:solidFill>
                <a:effectLst>
                  <a:glow rad="63500">
                    <a:srgbClr val="FFFF00">
                      <a:alpha val="87000"/>
                    </a:srgbClr>
                  </a:glow>
                </a:effectLst>
                <a:latin typeface="Congenial Black" panose="02000503040000020004" pitchFamily="2" charset="0"/>
              </a:rPr>
              <a:t>poterle superare</a:t>
            </a:r>
            <a:r>
              <a:rPr lang="it-IT" sz="2400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endParaRPr lang="it-IT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8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  <p:bldP spid="17" grpId="0" animBg="1"/>
      <p:bldP spid="18" grpId="0" animBg="1"/>
      <p:bldP spid="21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8CD8E5CB-64AB-6F9C-3AA2-28E5A83E5F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2D5B77D6-60C2-DEE5-EAD1-68A2F0FE62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9637">
            <a:off x="9773470" y="6010409"/>
            <a:ext cx="771633" cy="7200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F3DEB15-46B6-884F-1188-A7988A4BD8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24306">
            <a:off x="7236351" y="5440472"/>
            <a:ext cx="1149951" cy="1859871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853C184F-41B0-7988-25BD-4E7E1BC51BA9}"/>
              </a:ext>
            </a:extLst>
          </p:cNvPr>
          <p:cNvSpPr/>
          <p:nvPr/>
        </p:nvSpPr>
        <p:spPr>
          <a:xfrm>
            <a:off x="1228287" y="308803"/>
            <a:ext cx="327365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9050" cmpd="sng">
                  <a:solidFill>
                    <a:srgbClr val="AF092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FFC000">
                      <a:alpha val="80000"/>
                    </a:srgbClr>
                  </a:glow>
                </a:effectLst>
                <a:latin typeface="Mistral" panose="03090702030407020403" pitchFamily="66" charset="0"/>
              </a:rPr>
              <a:t>Liberaci dal Male</a:t>
            </a:r>
            <a:endParaRPr lang="it-IT" sz="4400" b="1" cap="none" spc="300" dirty="0">
              <a:ln w="19050" cmpd="sng">
                <a:solidFill>
                  <a:srgbClr val="AF0925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88900">
                  <a:srgbClr val="FFC000">
                    <a:alpha val="80000"/>
                  </a:srgbClr>
                </a:glow>
              </a:effectLst>
              <a:latin typeface="Mistral" panose="03090702030407020403" pitchFamily="66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BDC953E-E325-9787-4780-486CA6ADCA5F}"/>
              </a:ext>
            </a:extLst>
          </p:cNvPr>
          <p:cNvSpPr/>
          <p:nvPr/>
        </p:nvSpPr>
        <p:spPr>
          <a:xfrm flipH="1">
            <a:off x="3492900" y="1484283"/>
            <a:ext cx="7328554" cy="411451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469AF658-1002-6C3E-2531-F8CBD2D78C76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5BFFCF12-B89F-4B65-21DF-FF56C09D7836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E96943C0-AEA4-5A6B-8488-79EA45F7B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05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4EC6FC9A-56DE-1086-8AF9-FB9C365119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4B525DAA-277C-81AF-FCC5-E6C7CE156CA2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9" name="Cerchio vuoto 8">
              <a:extLst>
                <a:ext uri="{FF2B5EF4-FFF2-40B4-BE49-F238E27FC236}">
                  <a16:creationId xmlns:a16="http://schemas.microsoft.com/office/drawing/2014/main" id="{883A7E08-853E-CA7E-E716-BD7A4EDEE24F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2" name="Cerchio vuoto 11">
              <a:extLst>
                <a:ext uri="{FF2B5EF4-FFF2-40B4-BE49-F238E27FC236}">
                  <a16:creationId xmlns:a16="http://schemas.microsoft.com/office/drawing/2014/main" id="{E887D05A-4506-F6BA-50EF-6ACB67864C89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3" name="Cerchio vuoto 12">
              <a:extLst>
                <a:ext uri="{FF2B5EF4-FFF2-40B4-BE49-F238E27FC236}">
                  <a16:creationId xmlns:a16="http://schemas.microsoft.com/office/drawing/2014/main" id="{3AA33A85-6A6B-D467-083B-CA79DD155DEB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CF49353A-3F3D-593C-8F25-5CB8472B8657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6" name="Cerchio vuoto 15">
              <a:extLst>
                <a:ext uri="{FF2B5EF4-FFF2-40B4-BE49-F238E27FC236}">
                  <a16:creationId xmlns:a16="http://schemas.microsoft.com/office/drawing/2014/main" id="{CE9A100E-2134-9AF0-70B4-2F7C220A8492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21" name="Segnaposto contenuto 12">
            <a:extLst>
              <a:ext uri="{FF2B5EF4-FFF2-40B4-BE49-F238E27FC236}">
                <a16:creationId xmlns:a16="http://schemas.microsoft.com/office/drawing/2014/main" id="{5008114C-AF0D-192D-0573-3F1D7297EDB8}"/>
              </a:ext>
            </a:extLst>
          </p:cNvPr>
          <p:cNvSpPr txBox="1">
            <a:spLocks/>
          </p:cNvSpPr>
          <p:nvPr/>
        </p:nvSpPr>
        <p:spPr>
          <a:xfrm>
            <a:off x="3556302" y="1579775"/>
            <a:ext cx="7328554" cy="3821351"/>
          </a:xfrm>
          <a:prstGeom prst="rect">
            <a:avLst/>
          </a:prstGeom>
          <a:noFill/>
        </p:spPr>
        <p:txBody>
          <a:bodyPr/>
          <a:lstStyle>
            <a:lvl1pPr marL="536575" indent="-536575" algn="l" defTabSz="536575" rtl="0" eaLnBrk="1" latinLnBrk="0" hangingPunct="1">
              <a:lnSpc>
                <a:spcPct val="90000"/>
              </a:lnSpc>
              <a:spcBef>
                <a:spcPts val="886"/>
              </a:spcBef>
              <a:buClr>
                <a:srgbClr val="00B050"/>
              </a:buClr>
              <a:buFont typeface="Wingdings" panose="05000000000000000000" pitchFamily="2" charset="2"/>
              <a:buChar char="v"/>
              <a:defRPr lang="it-IT" sz="2800" b="1" kern="1200" spc="30" baseline="0" dirty="0">
                <a:solidFill>
                  <a:srgbClr val="004A82"/>
                </a:solidFill>
                <a:latin typeface="Congenial SemiBold" panose="02000503040000020004" pitchFamily="2" charset="0"/>
                <a:ea typeface="+mn-ea"/>
                <a:cs typeface="Arial" panose="020B0604020202020204" pitchFamily="34" charset="0"/>
              </a:defRPr>
            </a:lvl1pPr>
            <a:lvl2pPr marL="879475" indent="-342900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lang="it-IT" sz="2400" b="1" kern="1200" spc="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12469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7457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2445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7433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2420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37408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2396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Vorrei soffermarmi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sul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significato</a:t>
            </a:r>
            <a:r>
              <a:rPr lang="it-IT" sz="2400" dirty="0">
                <a:solidFill>
                  <a:srgbClr val="002060"/>
                </a:solidFill>
              </a:rPr>
              <a:t> del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vocabolo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>
                <a:solidFill>
                  <a:srgbClr val="FF0000"/>
                </a:solidFill>
                <a:effectLst>
                  <a:glow rad="88900">
                    <a:srgbClr val="FFFF00">
                      <a:alpha val="66000"/>
                    </a:srgbClr>
                  </a:glow>
                </a:effectLst>
                <a:latin typeface="Congenial Black" panose="02000503040000020004" pitchFamily="2" charset="0"/>
              </a:rPr>
              <a:t>libertà</a:t>
            </a:r>
            <a:r>
              <a:rPr lang="it-IT" sz="2400" dirty="0">
                <a:solidFill>
                  <a:srgbClr val="FF0000"/>
                </a:solidFill>
                <a:effectLst>
                  <a:glow rad="88900">
                    <a:srgbClr val="FFFF00">
                      <a:alpha val="66000"/>
                    </a:srgbClr>
                  </a:glow>
                </a:effectLst>
              </a:rPr>
              <a:t>. 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Esiste una profonda differenza fra </a:t>
            </a:r>
          </a:p>
          <a:p>
            <a:pPr lvl="1">
              <a:lnSpc>
                <a:spcPct val="80000"/>
              </a:lnSpc>
              <a:spcBef>
                <a:spcPts val="2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sz="2200" dirty="0">
                <a:solidFill>
                  <a:srgbClr val="002060"/>
                </a:solidFill>
                <a:latin typeface="Congenial SemiBold" panose="02000503040000020004" pitchFamily="2" charset="0"/>
              </a:rPr>
              <a:t>“</a:t>
            </a:r>
            <a:r>
              <a:rPr lang="it-IT" sz="2200" dirty="0">
                <a:solidFill>
                  <a:srgbClr val="002060"/>
                </a:solidFill>
                <a:latin typeface="Congenial Black" panose="02000503040000020004" pitchFamily="2" charset="0"/>
              </a:rPr>
              <a:t>liberaci dal male</a:t>
            </a:r>
            <a:r>
              <a:rPr lang="it-IT" sz="2200" dirty="0">
                <a:solidFill>
                  <a:srgbClr val="002060"/>
                </a:solidFill>
                <a:latin typeface="Congenial SemiBold" panose="02000503040000020004" pitchFamily="2" charset="0"/>
              </a:rPr>
              <a:t>” e </a:t>
            </a:r>
          </a:p>
          <a:p>
            <a:pPr lvl="1">
              <a:lnSpc>
                <a:spcPct val="80000"/>
              </a:lnSpc>
              <a:spcBef>
                <a:spcPts val="2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sz="2200" dirty="0">
                <a:solidFill>
                  <a:srgbClr val="002060"/>
                </a:solidFill>
                <a:latin typeface="Congenial SemiBold" panose="02000503040000020004" pitchFamily="2" charset="0"/>
              </a:rPr>
              <a:t>“liberaci per </a:t>
            </a:r>
            <a:r>
              <a:rPr lang="it-IT" sz="2200" dirty="0">
                <a:solidFill>
                  <a:srgbClr val="002060"/>
                </a:solidFill>
                <a:latin typeface="Congenial Black" panose="02000503040000020004" pitchFamily="2" charset="0"/>
              </a:rPr>
              <a:t>procurare il male</a:t>
            </a:r>
            <a:r>
              <a:rPr lang="it-IT" sz="2200" dirty="0">
                <a:solidFill>
                  <a:srgbClr val="002060"/>
                </a:solidFill>
                <a:latin typeface="Congenial SemiBold" panose="02000503040000020004" pitchFamily="2" charset="0"/>
              </a:rPr>
              <a:t>”.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Gesù Allenatore sa che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la </a:t>
            </a:r>
            <a:r>
              <a:rPr lang="it-IT" sz="2400" dirty="0">
                <a:solidFill>
                  <a:schemeClr val="tx1"/>
                </a:solidFill>
                <a:latin typeface="Congenial Black" panose="02000503040000020004" pitchFamily="2" charset="0"/>
              </a:rPr>
              <a:t>libertà indiscriminata </a:t>
            </a:r>
            <a:r>
              <a:rPr lang="it-IT" sz="2400" dirty="0">
                <a:solidFill>
                  <a:srgbClr val="002060"/>
                </a:solidFill>
              </a:rPr>
              <a:t>non è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la </a:t>
            </a:r>
            <a:r>
              <a:rPr lang="it-IT" sz="2400" dirty="0">
                <a:solidFill>
                  <a:srgbClr val="FF0000"/>
                </a:solidFill>
                <a:latin typeface="Congenial Black" panose="02000503040000020004" pitchFamily="2" charset="0"/>
              </a:rPr>
              <a:t>vera libertà espressiva </a:t>
            </a:r>
            <a:r>
              <a:rPr lang="it-IT" sz="2400" dirty="0">
                <a:solidFill>
                  <a:srgbClr val="002060"/>
                </a:solidFill>
              </a:rPr>
              <a:t>dei giocatori. 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200" dirty="0">
                <a:solidFill>
                  <a:schemeClr val="tx1"/>
                </a:solidFill>
                <a:latin typeface="Congenial Black" panose="02000503040000020004" pitchFamily="2" charset="0"/>
              </a:rPr>
              <a:t>Sarebbe contro i loro stessi interessi </a:t>
            </a:r>
            <a:br>
              <a:rPr lang="it-IT" sz="2200" dirty="0">
                <a:solidFill>
                  <a:schemeClr val="tx1"/>
                </a:solidFill>
                <a:latin typeface="Congenial Black" panose="02000503040000020004" pitchFamily="2" charset="0"/>
              </a:rPr>
            </a:br>
            <a:r>
              <a:rPr lang="it-IT" sz="2200" dirty="0">
                <a:solidFill>
                  <a:schemeClr val="tx1"/>
                </a:solidFill>
                <a:latin typeface="Congenial Black" panose="02000503040000020004" pitchFamily="2" charset="0"/>
              </a:rPr>
              <a:t>se pretendessero di giocare le partite da soli,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come se non esistessero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Dio</a:t>
            </a:r>
            <a:r>
              <a:rPr lang="it-IT" sz="2400" dirty="0">
                <a:solidFill>
                  <a:srgbClr val="002060"/>
                </a:solidFill>
              </a:rPr>
              <a:t>, i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compagni</a:t>
            </a:r>
            <a:r>
              <a:rPr lang="it-IT" sz="2400" dirty="0">
                <a:solidFill>
                  <a:srgbClr val="002060"/>
                </a:solidFill>
              </a:rPr>
              <a:t> e gli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avversari</a:t>
            </a:r>
            <a:r>
              <a:rPr lang="it-IT" sz="24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309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1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5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5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17" grpId="0" animBg="1"/>
      <p:bldP spid="18" grpId="0" animBg="1"/>
      <p:bldP spid="21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8CD8E5CB-64AB-6F9C-3AA2-28E5A83E5F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2D5B77D6-60C2-DEE5-EAD1-68A2F0FE62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9637">
            <a:off x="9773470" y="6010409"/>
            <a:ext cx="771633" cy="7200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F3DEB15-46B6-884F-1188-A7988A4BD8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24306">
            <a:off x="7236351" y="5440472"/>
            <a:ext cx="1149951" cy="1859871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853C184F-41B0-7988-25BD-4E7E1BC51BA9}"/>
              </a:ext>
            </a:extLst>
          </p:cNvPr>
          <p:cNvSpPr/>
          <p:nvPr/>
        </p:nvSpPr>
        <p:spPr>
          <a:xfrm>
            <a:off x="1228287" y="308803"/>
            <a:ext cx="327365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9050" cmpd="sng">
                  <a:solidFill>
                    <a:srgbClr val="AF092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FFC000">
                      <a:alpha val="80000"/>
                    </a:srgbClr>
                  </a:glow>
                </a:effectLst>
                <a:latin typeface="Mistral" panose="03090702030407020403" pitchFamily="66" charset="0"/>
              </a:rPr>
              <a:t>Liberaci dal Male</a:t>
            </a:r>
            <a:endParaRPr lang="it-IT" sz="4400" b="1" cap="none" spc="300" dirty="0">
              <a:ln w="19050" cmpd="sng">
                <a:solidFill>
                  <a:srgbClr val="AF0925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88900">
                  <a:srgbClr val="FFC000">
                    <a:alpha val="80000"/>
                  </a:srgbClr>
                </a:glow>
              </a:effectLst>
              <a:latin typeface="Mistral" panose="03090702030407020403" pitchFamily="66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BDC953E-E325-9787-4780-486CA6ADCA5F}"/>
              </a:ext>
            </a:extLst>
          </p:cNvPr>
          <p:cNvSpPr/>
          <p:nvPr/>
        </p:nvSpPr>
        <p:spPr>
          <a:xfrm flipH="1">
            <a:off x="3492900" y="1671245"/>
            <a:ext cx="7328554" cy="392755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469AF658-1002-6C3E-2531-F8CBD2D78C76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5BFFCF12-B89F-4B65-21DF-FF56C09D7836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E96943C0-AEA4-5A6B-8488-79EA45F7B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05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4EC6FC9A-56DE-1086-8AF9-FB9C365119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4B525DAA-277C-81AF-FCC5-E6C7CE156CA2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9" name="Cerchio vuoto 8">
              <a:extLst>
                <a:ext uri="{FF2B5EF4-FFF2-40B4-BE49-F238E27FC236}">
                  <a16:creationId xmlns:a16="http://schemas.microsoft.com/office/drawing/2014/main" id="{883A7E08-853E-CA7E-E716-BD7A4EDEE24F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2" name="Cerchio vuoto 11">
              <a:extLst>
                <a:ext uri="{FF2B5EF4-FFF2-40B4-BE49-F238E27FC236}">
                  <a16:creationId xmlns:a16="http://schemas.microsoft.com/office/drawing/2014/main" id="{E887D05A-4506-F6BA-50EF-6ACB67864C89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3" name="Cerchio vuoto 12">
              <a:extLst>
                <a:ext uri="{FF2B5EF4-FFF2-40B4-BE49-F238E27FC236}">
                  <a16:creationId xmlns:a16="http://schemas.microsoft.com/office/drawing/2014/main" id="{3AA33A85-6A6B-D467-083B-CA79DD155DEB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CF49353A-3F3D-593C-8F25-5CB8472B8657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6" name="Cerchio vuoto 15">
              <a:extLst>
                <a:ext uri="{FF2B5EF4-FFF2-40B4-BE49-F238E27FC236}">
                  <a16:creationId xmlns:a16="http://schemas.microsoft.com/office/drawing/2014/main" id="{CE9A100E-2134-9AF0-70B4-2F7C220A8492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21" name="Segnaposto contenuto 12">
            <a:extLst>
              <a:ext uri="{FF2B5EF4-FFF2-40B4-BE49-F238E27FC236}">
                <a16:creationId xmlns:a16="http://schemas.microsoft.com/office/drawing/2014/main" id="{5008114C-AF0D-192D-0573-3F1D7297EDB8}"/>
              </a:ext>
            </a:extLst>
          </p:cNvPr>
          <p:cNvSpPr txBox="1">
            <a:spLocks/>
          </p:cNvSpPr>
          <p:nvPr/>
        </p:nvSpPr>
        <p:spPr>
          <a:xfrm>
            <a:off x="3829626" y="2037750"/>
            <a:ext cx="7328554" cy="3463907"/>
          </a:xfrm>
          <a:prstGeom prst="rect">
            <a:avLst/>
          </a:prstGeom>
          <a:noFill/>
        </p:spPr>
        <p:txBody>
          <a:bodyPr/>
          <a:lstStyle>
            <a:lvl1pPr marL="536575" indent="-536575" algn="l" defTabSz="536575" rtl="0" eaLnBrk="1" latinLnBrk="0" hangingPunct="1">
              <a:lnSpc>
                <a:spcPct val="90000"/>
              </a:lnSpc>
              <a:spcBef>
                <a:spcPts val="886"/>
              </a:spcBef>
              <a:buClr>
                <a:srgbClr val="00B050"/>
              </a:buClr>
              <a:buFont typeface="Wingdings" panose="05000000000000000000" pitchFamily="2" charset="2"/>
              <a:buChar char="v"/>
              <a:defRPr lang="it-IT" sz="2800" b="1" kern="1200" spc="30" baseline="0" dirty="0">
                <a:solidFill>
                  <a:srgbClr val="004A82"/>
                </a:solidFill>
                <a:latin typeface="Congenial SemiBold" panose="02000503040000020004" pitchFamily="2" charset="0"/>
                <a:ea typeface="+mn-ea"/>
                <a:cs typeface="Arial" panose="020B0604020202020204" pitchFamily="34" charset="0"/>
              </a:defRPr>
            </a:lvl1pPr>
            <a:lvl2pPr marL="879475" indent="-342900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lang="it-IT" sz="2400" b="1" kern="1200" spc="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12469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7457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2445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7433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2420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37408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2396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chemeClr val="tx1"/>
                </a:solidFill>
                <a:latin typeface="Congenial Black" panose="02000503040000020004" pitchFamily="2" charset="0"/>
              </a:rPr>
              <a:t>Un’anarchia individualistica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i="1" dirty="0">
                <a:solidFill>
                  <a:srgbClr val="FF0000"/>
                </a:solidFill>
              </a:rPr>
              <a:t>invaderebbe lo spazio libero degli altri</a:t>
            </a:r>
            <a:r>
              <a:rPr lang="it-IT" sz="2400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Inoltre, a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breve</a:t>
            </a:r>
            <a:r>
              <a:rPr lang="it-IT" sz="2400" dirty="0">
                <a:solidFill>
                  <a:srgbClr val="002060"/>
                </a:solidFill>
              </a:rPr>
              <a:t> o a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lungo termine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si ritorcerebbe </a:t>
            </a:r>
            <a:r>
              <a:rPr lang="it-IT" sz="2400" dirty="0">
                <a:solidFill>
                  <a:srgbClr val="002060"/>
                </a:solidFill>
              </a:rPr>
              <a:t>contro noi stessi,</a:t>
            </a:r>
          </a:p>
          <a:p>
            <a:pPr marL="715963" lvl="1" indent="-182563"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300" dirty="0">
                <a:latin typeface="Congenial SemiBold" panose="02000503040000020004" pitchFamily="2" charset="0"/>
              </a:rPr>
              <a:t>cercando gioie-vittorie </a:t>
            </a:r>
            <a:r>
              <a:rPr lang="it-IT" sz="2300" dirty="0">
                <a:latin typeface="Congenial Black" panose="02000503040000020004" pitchFamily="2" charset="0"/>
              </a:rPr>
              <a:t>effimere</a:t>
            </a:r>
            <a:r>
              <a:rPr lang="it-IT" sz="2300" dirty="0">
                <a:latin typeface="Congenial SemiBold" panose="02000503040000020004" pitchFamily="2" charset="0"/>
              </a:rPr>
              <a:t>:</a:t>
            </a:r>
          </a:p>
          <a:p>
            <a:pPr marL="715963" lvl="1" indent="-182563"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300" dirty="0">
                <a:latin typeface="Congenial SemiBold" panose="02000503040000020004" pitchFamily="2" charset="0"/>
              </a:rPr>
              <a:t>entusiasmi </a:t>
            </a:r>
            <a:r>
              <a:rPr lang="it-IT" sz="2300" dirty="0">
                <a:latin typeface="Congenial Black" panose="02000503040000020004" pitchFamily="2" charset="0"/>
              </a:rPr>
              <a:t>non</a:t>
            </a:r>
            <a:r>
              <a:rPr lang="it-IT" sz="2300" dirty="0">
                <a:latin typeface="Congenial SemiBold" panose="02000503040000020004" pitchFamily="2" charset="0"/>
              </a:rPr>
              <a:t> </a:t>
            </a:r>
            <a:r>
              <a:rPr lang="it-IT" sz="2300" dirty="0">
                <a:latin typeface="Congenial Black" panose="02000503040000020004" pitchFamily="2" charset="0"/>
              </a:rPr>
              <a:t>duraturi</a:t>
            </a:r>
            <a:r>
              <a:rPr lang="it-IT" sz="2300" dirty="0">
                <a:latin typeface="Congenial SemiBold" panose="02000503040000020004" pitchFamily="2" charset="0"/>
              </a:rPr>
              <a:t>.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La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vera libertà</a:t>
            </a:r>
            <a:r>
              <a:rPr lang="it-IT" sz="2400" dirty="0">
                <a:solidFill>
                  <a:srgbClr val="002060"/>
                </a:solidFill>
              </a:rPr>
              <a:t>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i="1" dirty="0">
                <a:solidFill>
                  <a:srgbClr val="002060"/>
                </a:solidFill>
              </a:rPr>
              <a:t>quella più adatta al genere umano,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deve tenere conto della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coesistenza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	del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bene</a:t>
            </a:r>
            <a:r>
              <a:rPr lang="it-IT" sz="2400" dirty="0">
                <a:solidFill>
                  <a:srgbClr val="002060"/>
                </a:solidFill>
              </a:rPr>
              <a:t> e del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male</a:t>
            </a:r>
            <a:r>
              <a:rPr lang="it-IT" sz="2400" dirty="0">
                <a:solidFill>
                  <a:srgbClr val="00206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5909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1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900"/>
                            </p:stCondLst>
                            <p:childTnLst>
                              <p:par>
                                <p:cTn id="8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17" grpId="0" animBg="1"/>
      <p:bldP spid="18" grpId="0" animBg="1"/>
      <p:bldP spid="21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8CD8E5CB-64AB-6F9C-3AA2-28E5A83E5F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2D5B77D6-60C2-DEE5-EAD1-68A2F0FE62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9637">
            <a:off x="9773470" y="6010409"/>
            <a:ext cx="771633" cy="720000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F3DEB15-46B6-884F-1188-A7988A4BD8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24306">
            <a:off x="7236351" y="5440472"/>
            <a:ext cx="1149951" cy="1859871"/>
          </a:xfrm>
          <a:prstGeom prst="rect">
            <a:avLst/>
          </a:prstGeom>
          <a:effectLst>
            <a:glow rad="25400">
              <a:schemeClr val="bg1">
                <a:alpha val="88000"/>
              </a:schemeClr>
            </a:glow>
          </a:effec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853C184F-41B0-7988-25BD-4E7E1BC51BA9}"/>
              </a:ext>
            </a:extLst>
          </p:cNvPr>
          <p:cNvSpPr/>
          <p:nvPr/>
        </p:nvSpPr>
        <p:spPr>
          <a:xfrm>
            <a:off x="1228287" y="308803"/>
            <a:ext cx="327365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9050" cmpd="sng">
                  <a:solidFill>
                    <a:srgbClr val="AF092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88900">
                    <a:srgbClr val="FFC000">
                      <a:alpha val="80000"/>
                    </a:srgbClr>
                  </a:glow>
                </a:effectLst>
                <a:latin typeface="Mistral" panose="03090702030407020403" pitchFamily="66" charset="0"/>
              </a:rPr>
              <a:t>Liberaci dal Male</a:t>
            </a:r>
            <a:endParaRPr lang="it-IT" sz="4400" b="1" cap="none" spc="300" dirty="0">
              <a:ln w="19050" cmpd="sng">
                <a:solidFill>
                  <a:srgbClr val="AF0925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88900">
                  <a:srgbClr val="FFC000">
                    <a:alpha val="80000"/>
                  </a:srgbClr>
                </a:glow>
              </a:effectLst>
              <a:latin typeface="Mistral" panose="03090702030407020403" pitchFamily="66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BDC953E-E325-9787-4780-486CA6ADCA5F}"/>
              </a:ext>
            </a:extLst>
          </p:cNvPr>
          <p:cNvSpPr/>
          <p:nvPr/>
        </p:nvSpPr>
        <p:spPr>
          <a:xfrm flipH="1">
            <a:off x="3492900" y="1484282"/>
            <a:ext cx="7328554" cy="42219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469AF658-1002-6C3E-2531-F8CBD2D78C76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5BFFCF12-B89F-4B65-21DF-FF56C09D7836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E96943C0-AEA4-5A6B-8488-79EA45F7B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05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4EC6FC9A-56DE-1086-8AF9-FB9C365119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70498" y="2283055"/>
            <a:ext cx="4699646" cy="331852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4B525DAA-277C-81AF-FCC5-E6C7CE156CA2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9" name="Cerchio vuoto 8">
              <a:extLst>
                <a:ext uri="{FF2B5EF4-FFF2-40B4-BE49-F238E27FC236}">
                  <a16:creationId xmlns:a16="http://schemas.microsoft.com/office/drawing/2014/main" id="{883A7E08-853E-CA7E-E716-BD7A4EDEE24F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2" name="Cerchio vuoto 11">
              <a:extLst>
                <a:ext uri="{FF2B5EF4-FFF2-40B4-BE49-F238E27FC236}">
                  <a16:creationId xmlns:a16="http://schemas.microsoft.com/office/drawing/2014/main" id="{E887D05A-4506-F6BA-50EF-6ACB67864C89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3" name="Cerchio vuoto 12">
              <a:extLst>
                <a:ext uri="{FF2B5EF4-FFF2-40B4-BE49-F238E27FC236}">
                  <a16:creationId xmlns:a16="http://schemas.microsoft.com/office/drawing/2014/main" id="{3AA33A85-6A6B-D467-083B-CA79DD155DEB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CF49353A-3F3D-593C-8F25-5CB8472B8657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6" name="Cerchio vuoto 15">
              <a:extLst>
                <a:ext uri="{FF2B5EF4-FFF2-40B4-BE49-F238E27FC236}">
                  <a16:creationId xmlns:a16="http://schemas.microsoft.com/office/drawing/2014/main" id="{CE9A100E-2134-9AF0-70B4-2F7C220A8492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21" name="Segnaposto contenuto 12">
            <a:extLst>
              <a:ext uri="{FF2B5EF4-FFF2-40B4-BE49-F238E27FC236}">
                <a16:creationId xmlns:a16="http://schemas.microsoft.com/office/drawing/2014/main" id="{5008114C-AF0D-192D-0573-3F1D7297EDB8}"/>
              </a:ext>
            </a:extLst>
          </p:cNvPr>
          <p:cNvSpPr txBox="1">
            <a:spLocks/>
          </p:cNvSpPr>
          <p:nvPr/>
        </p:nvSpPr>
        <p:spPr>
          <a:xfrm>
            <a:off x="3556302" y="1579775"/>
            <a:ext cx="7328554" cy="4311072"/>
          </a:xfrm>
          <a:prstGeom prst="rect">
            <a:avLst/>
          </a:prstGeom>
          <a:noFill/>
        </p:spPr>
        <p:txBody>
          <a:bodyPr/>
          <a:lstStyle>
            <a:lvl1pPr marL="536575" indent="-536575" algn="l" defTabSz="536575" rtl="0" eaLnBrk="1" latinLnBrk="0" hangingPunct="1">
              <a:lnSpc>
                <a:spcPct val="90000"/>
              </a:lnSpc>
              <a:spcBef>
                <a:spcPts val="886"/>
              </a:spcBef>
              <a:buClr>
                <a:srgbClr val="00B050"/>
              </a:buClr>
              <a:buFont typeface="Wingdings" panose="05000000000000000000" pitchFamily="2" charset="2"/>
              <a:buChar char="v"/>
              <a:defRPr lang="it-IT" sz="2800" b="1" kern="1200" spc="30" baseline="0" dirty="0">
                <a:solidFill>
                  <a:srgbClr val="004A82"/>
                </a:solidFill>
                <a:latin typeface="Congenial SemiBold" panose="02000503040000020004" pitchFamily="2" charset="0"/>
                <a:ea typeface="+mn-ea"/>
                <a:cs typeface="Arial" panose="020B0604020202020204" pitchFamily="34" charset="0"/>
              </a:defRPr>
            </a:lvl1pPr>
            <a:lvl2pPr marL="879475" indent="-342900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lang="it-IT" sz="2400" b="1" kern="1200" spc="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12469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7457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2445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7433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2420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37408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2396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Perciò «</a:t>
            </a:r>
            <a:r>
              <a:rPr lang="it-IT" sz="2400" dirty="0">
                <a:solidFill>
                  <a:srgbClr val="FF0000"/>
                </a:solidFill>
                <a:latin typeface="Congenial Black" panose="02000503040000020004" pitchFamily="2" charset="0"/>
              </a:rPr>
              <a:t>liberaci</a:t>
            </a:r>
            <a:r>
              <a:rPr lang="it-IT" sz="2400" dirty="0">
                <a:solidFill>
                  <a:srgbClr val="002060"/>
                </a:solidFill>
              </a:rPr>
              <a:t>»,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facci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sentire liberi </a:t>
            </a:r>
            <a:r>
              <a:rPr lang="it-IT" sz="2400" dirty="0">
                <a:solidFill>
                  <a:srgbClr val="002060"/>
                </a:solidFill>
              </a:rPr>
              <a:t>e, come tali,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sereni</a:t>
            </a:r>
            <a:r>
              <a:rPr lang="it-IT" sz="2400" dirty="0">
                <a:solidFill>
                  <a:srgbClr val="002060"/>
                </a:solidFill>
              </a:rPr>
              <a:t> o addirittura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felici</a:t>
            </a:r>
            <a:r>
              <a:rPr lang="it-IT" sz="2400" dirty="0">
                <a:solidFill>
                  <a:srgbClr val="002060"/>
                </a:solidFill>
              </a:rPr>
              <a:t>: 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</a:rPr>
              <a:t>è sempre un «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liberaci dal male</a:t>
            </a:r>
            <a:r>
              <a:rPr lang="it-IT" sz="2400" dirty="0">
                <a:solidFill>
                  <a:srgbClr val="002060"/>
                </a:solidFill>
              </a:rPr>
              <a:t>».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it-IT" sz="2400" dirty="0">
                <a:solidFill>
                  <a:srgbClr val="002060"/>
                </a:solidFill>
              </a:rPr>
              <a:t>	E </a:t>
            </a:r>
            <a:r>
              <a:rPr lang="it-IT" sz="2400" dirty="0">
                <a:solidFill>
                  <a:srgbClr val="1A1AAC"/>
                </a:solidFill>
                <a:latin typeface="Congenial Black" panose="02000503040000020004" pitchFamily="2" charset="0"/>
              </a:rPr>
              <a:t>per male si intende </a:t>
            </a:r>
            <a:r>
              <a:rPr lang="it-IT" sz="2400" dirty="0">
                <a:solidFill>
                  <a:srgbClr val="002060"/>
                </a:solidFill>
              </a:rPr>
              <a:t>tutto ciò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	che </a:t>
            </a:r>
            <a:r>
              <a:rPr lang="it-IT" sz="2400" dirty="0">
                <a:solidFill>
                  <a:schemeClr val="tx1"/>
                </a:solidFill>
                <a:latin typeface="Congenial Black" panose="02000503040000020004" pitchFamily="2" charset="0"/>
              </a:rPr>
              <a:t>allontana dal Signore</a:t>
            </a:r>
            <a:r>
              <a:rPr lang="it-IT" sz="2400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La Legge</a:t>
            </a:r>
            <a:r>
              <a:rPr lang="it-IT" sz="2400" dirty="0">
                <a:solidFill>
                  <a:srgbClr val="002060"/>
                </a:solidFill>
              </a:rPr>
              <a:t>, dai dieci comandamenti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ai due comandamenti di Gesù </a:t>
            </a:r>
          </a:p>
          <a:p>
            <a:pPr lvl="1">
              <a:lnSpc>
                <a:spcPct val="80000"/>
              </a:lnSpc>
              <a:spcBef>
                <a:spcPts val="1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sz="2300" dirty="0">
                <a:solidFill>
                  <a:srgbClr val="002060"/>
                </a:solidFill>
                <a:latin typeface="Congenial Black" panose="02000503040000020004" pitchFamily="2" charset="0"/>
              </a:rPr>
              <a:t>amore</a:t>
            </a:r>
            <a:r>
              <a:rPr lang="it-IT" sz="2300" dirty="0">
                <a:solidFill>
                  <a:srgbClr val="002060"/>
                </a:solidFill>
                <a:latin typeface="Congenial SemiBold" panose="02000503040000020004" pitchFamily="2" charset="0"/>
              </a:rPr>
              <a:t> per </a:t>
            </a:r>
            <a:r>
              <a:rPr lang="it-IT" sz="2300" dirty="0">
                <a:solidFill>
                  <a:srgbClr val="002060"/>
                </a:solidFill>
                <a:latin typeface="Congenial Black" panose="02000503040000020004" pitchFamily="2" charset="0"/>
              </a:rPr>
              <a:t>Dio</a:t>
            </a:r>
            <a:r>
              <a:rPr lang="it-IT" sz="2300" dirty="0">
                <a:solidFill>
                  <a:srgbClr val="002060"/>
                </a:solidFill>
                <a:latin typeface="Congenial SemiBold" panose="02000503040000020004" pitchFamily="2" charset="0"/>
              </a:rPr>
              <a:t> e </a:t>
            </a:r>
          </a:p>
          <a:p>
            <a:pPr lvl="1">
              <a:lnSpc>
                <a:spcPct val="80000"/>
              </a:lnSpc>
              <a:spcBef>
                <a:spcPts val="1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sz="2300" dirty="0">
                <a:solidFill>
                  <a:srgbClr val="002060"/>
                </a:solidFill>
                <a:latin typeface="Congenial Black" panose="02000503040000020004" pitchFamily="2" charset="0"/>
              </a:rPr>
              <a:t>amore</a:t>
            </a:r>
            <a:r>
              <a:rPr lang="it-IT" sz="2300" dirty="0">
                <a:solidFill>
                  <a:srgbClr val="002060"/>
                </a:solidFill>
                <a:latin typeface="Congenial SemiBold" panose="02000503040000020004" pitchFamily="2" charset="0"/>
              </a:rPr>
              <a:t> per il </a:t>
            </a:r>
            <a:r>
              <a:rPr lang="it-IT" sz="2300" dirty="0">
                <a:solidFill>
                  <a:srgbClr val="002060"/>
                </a:solidFill>
                <a:latin typeface="Congenial Black" panose="02000503040000020004" pitchFamily="2" charset="0"/>
              </a:rPr>
              <a:t>prossimo</a:t>
            </a:r>
            <a:r>
              <a:rPr lang="it-IT" sz="2300" dirty="0">
                <a:solidFill>
                  <a:srgbClr val="002060"/>
                </a:solidFill>
                <a:latin typeface="Congenial SemiBold" panose="02000503040000020004" pitchFamily="2" charset="0"/>
              </a:rPr>
              <a:t> </a:t>
            </a:r>
            <a:r>
              <a:rPr lang="it-IT" sz="2300" i="1" dirty="0">
                <a:solidFill>
                  <a:srgbClr val="FF0000"/>
                </a:solidFill>
                <a:latin typeface="Congenial Black" panose="02000503040000020004" pitchFamily="2" charset="0"/>
              </a:rPr>
              <a:t>come per se stessi</a:t>
            </a:r>
            <a:r>
              <a:rPr lang="it-IT" sz="2300" dirty="0">
                <a:solidFill>
                  <a:srgbClr val="002060"/>
                </a:solidFill>
                <a:latin typeface="Congenial SemiBold" panose="02000503040000020004" pitchFamily="2" charset="0"/>
              </a:rPr>
              <a:t>, 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rgbClr val="FF0000"/>
              </a:buClr>
            </a:pPr>
            <a:r>
              <a:rPr lang="it-IT" sz="2400" dirty="0">
                <a:solidFill>
                  <a:schemeClr val="tx1"/>
                </a:solidFill>
                <a:latin typeface="Congenial Black" panose="02000503040000020004" pitchFamily="2" charset="0"/>
              </a:rPr>
              <a:t>non intende ingabbiare l’uomo </a:t>
            </a:r>
            <a:br>
              <a:rPr lang="it-IT" sz="2400" dirty="0">
                <a:solidFill>
                  <a:srgbClr val="002060"/>
                </a:solidFill>
              </a:rPr>
            </a:br>
            <a:r>
              <a:rPr lang="it-IT" sz="2400" dirty="0">
                <a:solidFill>
                  <a:srgbClr val="002060"/>
                </a:solidFill>
              </a:rPr>
              <a:t>ma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 metterlo in condizione </a:t>
            </a:r>
            <a:r>
              <a:rPr lang="it-IT" sz="2400" dirty="0">
                <a:solidFill>
                  <a:srgbClr val="002060"/>
                </a:solidFill>
              </a:rPr>
              <a:t>di </a:t>
            </a:r>
            <a:r>
              <a:rPr lang="it-IT" sz="2400" dirty="0">
                <a:solidFill>
                  <a:srgbClr val="002060"/>
                </a:solidFill>
                <a:latin typeface="Congenial Black" panose="02000503040000020004" pitchFamily="2" charset="0"/>
              </a:rPr>
              <a:t>ritrovare</a:t>
            </a:r>
            <a:r>
              <a:rPr lang="it-IT" sz="2400" dirty="0">
                <a:solidFill>
                  <a:srgbClr val="002060"/>
                </a:solidFill>
              </a:rPr>
              <a:t> i </a:t>
            </a:r>
            <a:r>
              <a:rPr lang="it-IT" sz="2400" dirty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  <a:latin typeface="Congenial Black" panose="02000503040000020004" pitchFamily="2" charset="0"/>
              </a:rPr>
              <a:t>valori scolpiti </a:t>
            </a:r>
            <a:r>
              <a:rPr lang="it-IT" sz="2400" dirty="0">
                <a:solidFill>
                  <a:srgbClr val="002060"/>
                </a:solidFill>
              </a:rPr>
              <a:t>nella </a:t>
            </a:r>
            <a:r>
              <a:rPr lang="it-IT" sz="2400" dirty="0">
                <a:solidFill>
                  <a:srgbClr val="FF0000"/>
                </a:solidFill>
                <a:latin typeface="Congenial Black" panose="02000503040000020004" pitchFamily="2" charset="0"/>
              </a:rPr>
              <a:t>coscienza</a:t>
            </a:r>
            <a:r>
              <a:rPr lang="it-IT" sz="2400" dirty="0">
                <a:solidFill>
                  <a:srgbClr val="002060"/>
                </a:solidFill>
              </a:rPr>
              <a:t> di creatura</a:t>
            </a:r>
          </a:p>
        </p:txBody>
      </p:sp>
    </p:spTree>
    <p:extLst>
      <p:ext uri="{BB962C8B-B14F-4D97-AF65-F5344CB8AC3E}">
        <p14:creationId xmlns:p14="http://schemas.microsoft.com/office/powerpoint/2010/main" val="244895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1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5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5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900"/>
                            </p:stCondLst>
                            <p:childTnLst>
                              <p:par>
                                <p:cTn id="9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17" grpId="0" animBg="1"/>
      <p:bldP spid="18" grpId="0" animBg="1"/>
      <p:bldP spid="21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AECD5112-7F11-A7BA-CB94-66B0C7575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96" b="11412"/>
          <a:stretch/>
        </p:blipFill>
        <p:spPr bwMode="auto">
          <a:xfrm>
            <a:off x="-50815" y="232"/>
            <a:ext cx="1085057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65DDE910-0AB5-5B50-6CBC-C78E26B70C61}"/>
              </a:ext>
            </a:extLst>
          </p:cNvPr>
          <p:cNvSpPr/>
          <p:nvPr/>
        </p:nvSpPr>
        <p:spPr>
          <a:xfrm>
            <a:off x="979026" y="-1293313"/>
            <a:ext cx="8673346" cy="8673346"/>
          </a:xfrm>
          <a:prstGeom prst="ellipse">
            <a:avLst/>
          </a:prstGeom>
          <a:gradFill flip="none" rotWithShape="1">
            <a:gsLst>
              <a:gs pos="95000">
                <a:srgbClr val="FFFF00">
                  <a:alpha val="44000"/>
                  <a:lumMod val="95000"/>
                  <a:lumOff val="5000"/>
                </a:srgbClr>
              </a:gs>
              <a:gs pos="1000">
                <a:schemeClr val="bg1">
                  <a:alpha val="1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87E5A8A1-F6FE-664E-73D3-75A6BD198AAD}"/>
              </a:ext>
            </a:extLst>
          </p:cNvPr>
          <p:cNvSpPr/>
          <p:nvPr/>
        </p:nvSpPr>
        <p:spPr>
          <a:xfrm>
            <a:off x="2992910" y="341329"/>
            <a:ext cx="5258118" cy="5258118"/>
          </a:xfrm>
          <a:prstGeom prst="ellipse">
            <a:avLst/>
          </a:prstGeom>
          <a:gradFill flip="none" rotWithShape="1">
            <a:gsLst>
              <a:gs pos="85000">
                <a:schemeClr val="bg1">
                  <a:alpha val="57000"/>
                </a:schemeClr>
              </a:gs>
              <a:gs pos="1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 descr="Immagine che contiene testo, borsa&#10;&#10;Descrizione generata automaticamente">
            <a:extLst>
              <a:ext uri="{FF2B5EF4-FFF2-40B4-BE49-F238E27FC236}">
                <a16:creationId xmlns:a16="http://schemas.microsoft.com/office/drawing/2014/main" id="{EA3DC138-30DD-2E80-42B2-602918977D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961" y="-27492"/>
            <a:ext cx="7322477" cy="6186539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8F169BA-6C03-4A11-D751-61F176C430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992" y="6240544"/>
            <a:ext cx="4651076" cy="328422"/>
          </a:xfrm>
          <a:prstGeom prst="rect">
            <a:avLst/>
          </a:prstGeom>
        </p:spPr>
      </p:pic>
      <p:pic>
        <p:nvPicPr>
          <p:cNvPr id="18" name="Immagine 17" descr="Immagine che contiene logo&#10;&#10;Descrizione generata automaticamente">
            <a:extLst>
              <a:ext uri="{FF2B5EF4-FFF2-40B4-BE49-F238E27FC236}">
                <a16:creationId xmlns:a16="http://schemas.microsoft.com/office/drawing/2014/main" id="{15126F3F-699B-CAFB-73ED-BCB72435BA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44" y="2096963"/>
            <a:ext cx="481204" cy="445691"/>
          </a:xfrm>
          <a:prstGeom prst="rect">
            <a:avLst/>
          </a:prstGeom>
          <a:effectLst>
            <a:glow rad="25400">
              <a:schemeClr val="bg1">
                <a:alpha val="60000"/>
              </a:schemeClr>
            </a:glow>
          </a:effectLst>
        </p:spPr>
      </p:pic>
      <p:pic>
        <p:nvPicPr>
          <p:cNvPr id="20" name="Immagine 19" descr="Immagine che contiene logo&#10;&#10;Descrizione generata automaticamente">
            <a:extLst>
              <a:ext uri="{FF2B5EF4-FFF2-40B4-BE49-F238E27FC236}">
                <a16:creationId xmlns:a16="http://schemas.microsoft.com/office/drawing/2014/main" id="{D20C1A2B-3615-2DD9-CA93-5F0F002ECA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3" y="2959996"/>
            <a:ext cx="481205" cy="447467"/>
          </a:xfrm>
          <a:prstGeom prst="rect">
            <a:avLst/>
          </a:prstGeom>
          <a:effectLst>
            <a:glow rad="25400">
              <a:schemeClr val="bg1">
                <a:alpha val="60000"/>
              </a:schemeClr>
            </a:glow>
          </a:effectLst>
        </p:spPr>
      </p:pic>
      <p:pic>
        <p:nvPicPr>
          <p:cNvPr id="22" name="Immagine 21" descr="Immagine che contiene logo&#10;&#10;Descrizione generata automaticamente">
            <a:extLst>
              <a:ext uri="{FF2B5EF4-FFF2-40B4-BE49-F238E27FC236}">
                <a16:creationId xmlns:a16="http://schemas.microsoft.com/office/drawing/2014/main" id="{E1700729-C4D7-8A2A-3146-D7DF7F707A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2639">
            <a:off x="438940" y="3841212"/>
            <a:ext cx="496967" cy="463713"/>
          </a:xfrm>
          <a:prstGeom prst="rect">
            <a:avLst/>
          </a:prstGeom>
          <a:effectLst>
            <a:glow rad="25400">
              <a:schemeClr val="bg1">
                <a:alpha val="60000"/>
              </a:schemeClr>
            </a:glow>
          </a:effectLst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997F6210-2DE9-06B2-70D9-B9F3BBC5BB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73681">
            <a:off x="815609" y="4773697"/>
            <a:ext cx="492214" cy="447467"/>
          </a:xfrm>
          <a:prstGeom prst="rect">
            <a:avLst/>
          </a:prstGeom>
          <a:effectLst>
            <a:glow rad="25400">
              <a:schemeClr val="bg1">
                <a:alpha val="60000"/>
              </a:schemeClr>
            </a:glow>
          </a:effectLst>
        </p:spPr>
      </p:pic>
      <p:pic>
        <p:nvPicPr>
          <p:cNvPr id="26" name="Immagine 25" descr="Immagine che contiene logo&#10;&#10;Descrizione generata automaticamente">
            <a:extLst>
              <a:ext uri="{FF2B5EF4-FFF2-40B4-BE49-F238E27FC236}">
                <a16:creationId xmlns:a16="http://schemas.microsoft.com/office/drawing/2014/main" id="{7B4F9FD0-3F93-7BB8-D334-1863B9A4E3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4009">
            <a:off x="9203486" y="286946"/>
            <a:ext cx="429981" cy="465813"/>
          </a:xfrm>
          <a:prstGeom prst="rect">
            <a:avLst/>
          </a:prstGeom>
          <a:effectLst>
            <a:glow rad="25400">
              <a:schemeClr val="bg1">
                <a:alpha val="60000"/>
              </a:schemeClr>
            </a:glow>
          </a:effectLst>
        </p:spPr>
      </p:pic>
      <p:pic>
        <p:nvPicPr>
          <p:cNvPr id="28" name="Immagine 27" descr="Immagine che contiene logo&#10;&#10;Descrizione generata automaticamente">
            <a:extLst>
              <a:ext uri="{FF2B5EF4-FFF2-40B4-BE49-F238E27FC236}">
                <a16:creationId xmlns:a16="http://schemas.microsoft.com/office/drawing/2014/main" id="{6CECA535-666A-893A-AC96-3DFA50351D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65596">
            <a:off x="9773107" y="1382399"/>
            <a:ext cx="445558" cy="490473"/>
          </a:xfrm>
          <a:prstGeom prst="rect">
            <a:avLst/>
          </a:prstGeom>
          <a:effectLst>
            <a:glow rad="25400">
              <a:schemeClr val="bg1">
                <a:alpha val="60000"/>
              </a:schemeClr>
            </a:glow>
          </a:effectLst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AA85A4D9-37C1-F263-5FD7-2F1EC1BEBCB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9637">
            <a:off x="9963687" y="2494988"/>
            <a:ext cx="505951" cy="472096"/>
          </a:xfrm>
          <a:prstGeom prst="rect">
            <a:avLst/>
          </a:prstGeom>
          <a:effectLst>
            <a:glow rad="25400">
              <a:schemeClr val="bg1">
                <a:alpha val="60000"/>
              </a:schemeClr>
            </a:glow>
          </a:effectLst>
        </p:spPr>
      </p:pic>
      <p:pic>
        <p:nvPicPr>
          <p:cNvPr id="1024" name="Immagine 1023" descr="Immagine che contiene logo&#10;&#10;Descrizione generata automaticamente">
            <a:extLst>
              <a:ext uri="{FF2B5EF4-FFF2-40B4-BE49-F238E27FC236}">
                <a16:creationId xmlns:a16="http://schemas.microsoft.com/office/drawing/2014/main" id="{5A2AD2F1-29E1-1C72-7F1E-A8455A41E7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9637">
            <a:off x="9934366" y="3589200"/>
            <a:ext cx="557146" cy="521936"/>
          </a:xfrm>
          <a:prstGeom prst="rect">
            <a:avLst/>
          </a:prstGeom>
          <a:effectLst>
            <a:glow rad="25400">
              <a:schemeClr val="bg1">
                <a:alpha val="60000"/>
              </a:schemeClr>
            </a:glow>
          </a:effectLst>
        </p:spPr>
      </p:pic>
      <p:pic>
        <p:nvPicPr>
          <p:cNvPr id="1027" name="Immagine 1026">
            <a:extLst>
              <a:ext uri="{FF2B5EF4-FFF2-40B4-BE49-F238E27FC236}">
                <a16:creationId xmlns:a16="http://schemas.microsoft.com/office/drawing/2014/main" id="{95059C49-07A9-4434-4BBF-4379812B7EB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9637">
            <a:off x="9637675" y="4733253"/>
            <a:ext cx="544790" cy="508336"/>
          </a:xfrm>
          <a:prstGeom prst="rect">
            <a:avLst/>
          </a:prstGeom>
          <a:effectLst>
            <a:glow rad="25400">
              <a:schemeClr val="bg1">
                <a:alpha val="60000"/>
              </a:schemeClr>
            </a:glow>
          </a:effectLst>
        </p:spPr>
      </p:pic>
      <p:pic>
        <p:nvPicPr>
          <p:cNvPr id="1031" name="Immagine 1030">
            <a:extLst>
              <a:ext uri="{FF2B5EF4-FFF2-40B4-BE49-F238E27FC236}">
                <a16:creationId xmlns:a16="http://schemas.microsoft.com/office/drawing/2014/main" id="{671FF401-66F5-A752-1CCE-F33EAAFE00D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9731">
            <a:off x="1636412" y="677321"/>
            <a:ext cx="810770" cy="1636779"/>
          </a:xfrm>
          <a:prstGeom prst="rect">
            <a:avLst/>
          </a:prstGeom>
          <a:effectLst>
            <a:glow rad="19050">
              <a:schemeClr val="bg1">
                <a:alpha val="66000"/>
              </a:schemeClr>
            </a:glow>
          </a:effectLst>
        </p:spPr>
      </p:pic>
      <p:pic>
        <p:nvPicPr>
          <p:cNvPr id="1033" name="Immagine 1032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649CAA45-2588-A62A-E3D4-BAE79A136D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98839">
            <a:off x="1500644" y="1413692"/>
            <a:ext cx="902210" cy="1804420"/>
          </a:xfrm>
          <a:prstGeom prst="rect">
            <a:avLst/>
          </a:prstGeom>
          <a:effectLst>
            <a:glow rad="19050">
              <a:schemeClr val="bg1">
                <a:alpha val="66000"/>
              </a:schemeClr>
            </a:glow>
          </a:effectLst>
        </p:spPr>
      </p:pic>
      <p:pic>
        <p:nvPicPr>
          <p:cNvPr id="1035" name="Immagine 1034">
            <a:extLst>
              <a:ext uri="{FF2B5EF4-FFF2-40B4-BE49-F238E27FC236}">
                <a16:creationId xmlns:a16="http://schemas.microsoft.com/office/drawing/2014/main" id="{2052A4E0-24BE-585A-18EA-909DC9516FB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0471">
            <a:off x="1370193" y="2375139"/>
            <a:ext cx="810770" cy="1594107"/>
          </a:xfrm>
          <a:prstGeom prst="rect">
            <a:avLst/>
          </a:prstGeom>
          <a:effectLst>
            <a:glow rad="19050">
              <a:schemeClr val="bg1">
                <a:alpha val="66000"/>
              </a:schemeClr>
            </a:glow>
          </a:effectLst>
        </p:spPr>
      </p:pic>
      <p:pic>
        <p:nvPicPr>
          <p:cNvPr id="1037" name="Immagine 1036">
            <a:extLst>
              <a:ext uri="{FF2B5EF4-FFF2-40B4-BE49-F238E27FC236}">
                <a16:creationId xmlns:a16="http://schemas.microsoft.com/office/drawing/2014/main" id="{0AA5E7D9-4633-0407-9046-CFFF46A7C21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45907">
            <a:off x="1350852" y="3417277"/>
            <a:ext cx="694945" cy="1240539"/>
          </a:xfrm>
          <a:prstGeom prst="rect">
            <a:avLst/>
          </a:prstGeom>
          <a:effectLst>
            <a:glow rad="19050">
              <a:schemeClr val="bg1">
                <a:alpha val="66000"/>
              </a:schemeClr>
            </a:glow>
          </a:effectLst>
        </p:spPr>
      </p:pic>
      <p:pic>
        <p:nvPicPr>
          <p:cNvPr id="1039" name="Immagine 1038">
            <a:extLst>
              <a:ext uri="{FF2B5EF4-FFF2-40B4-BE49-F238E27FC236}">
                <a16:creationId xmlns:a16="http://schemas.microsoft.com/office/drawing/2014/main" id="{42C8504D-91FB-BE17-FF16-7F49D02C48C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9104">
            <a:off x="1926698" y="4194629"/>
            <a:ext cx="829058" cy="1648971"/>
          </a:xfrm>
          <a:prstGeom prst="rect">
            <a:avLst/>
          </a:prstGeom>
          <a:effectLst>
            <a:glow rad="19050">
              <a:schemeClr val="bg1">
                <a:alpha val="66000"/>
              </a:schemeClr>
            </a:glow>
          </a:effectLst>
        </p:spPr>
      </p:pic>
      <p:pic>
        <p:nvPicPr>
          <p:cNvPr id="1041" name="Immagine 1040">
            <a:extLst>
              <a:ext uri="{FF2B5EF4-FFF2-40B4-BE49-F238E27FC236}">
                <a16:creationId xmlns:a16="http://schemas.microsoft.com/office/drawing/2014/main" id="{8C09B168-49A1-3D39-9D8D-9062D254322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4246">
            <a:off x="7639951" y="-317878"/>
            <a:ext cx="835154" cy="1661163"/>
          </a:xfrm>
          <a:prstGeom prst="rect">
            <a:avLst/>
          </a:prstGeom>
          <a:effectLst>
            <a:glow rad="19050">
              <a:schemeClr val="bg1">
                <a:alpha val="66000"/>
              </a:schemeClr>
            </a:glow>
          </a:effectLst>
        </p:spPr>
      </p:pic>
      <p:pic>
        <p:nvPicPr>
          <p:cNvPr id="1043" name="Immagine 1042">
            <a:extLst>
              <a:ext uri="{FF2B5EF4-FFF2-40B4-BE49-F238E27FC236}">
                <a16:creationId xmlns:a16="http://schemas.microsoft.com/office/drawing/2014/main" id="{3CC76A86-76D7-B94E-FE89-FE6F0D7AECB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2932">
            <a:off x="8059850" y="720128"/>
            <a:ext cx="896114" cy="1813564"/>
          </a:xfrm>
          <a:prstGeom prst="rect">
            <a:avLst/>
          </a:prstGeom>
          <a:effectLst>
            <a:glow rad="19050">
              <a:schemeClr val="bg1">
                <a:alpha val="66000"/>
              </a:schemeClr>
            </a:glow>
          </a:effectLst>
        </p:spPr>
      </p:pic>
      <p:pic>
        <p:nvPicPr>
          <p:cNvPr id="1045" name="Immagine 1044">
            <a:extLst>
              <a:ext uri="{FF2B5EF4-FFF2-40B4-BE49-F238E27FC236}">
                <a16:creationId xmlns:a16="http://schemas.microsoft.com/office/drawing/2014/main" id="{CF04D5A5-A250-32D6-6CE6-3BBF540246C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7072">
            <a:off x="8296781" y="1699411"/>
            <a:ext cx="911354" cy="1880620"/>
          </a:xfrm>
          <a:prstGeom prst="rect">
            <a:avLst/>
          </a:prstGeom>
          <a:effectLst>
            <a:glow rad="19050">
              <a:schemeClr val="bg1">
                <a:alpha val="66000"/>
              </a:schemeClr>
            </a:glow>
          </a:effectLst>
        </p:spPr>
      </p:pic>
      <p:pic>
        <p:nvPicPr>
          <p:cNvPr id="1047" name="Immagine 1046">
            <a:extLst>
              <a:ext uri="{FF2B5EF4-FFF2-40B4-BE49-F238E27FC236}">
                <a16:creationId xmlns:a16="http://schemas.microsoft.com/office/drawing/2014/main" id="{C6C4FA01-6CD4-927A-83EA-530CDB2D939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4518">
            <a:off x="8751238" y="3177362"/>
            <a:ext cx="661417" cy="1106426"/>
          </a:xfrm>
          <a:prstGeom prst="rect">
            <a:avLst/>
          </a:prstGeom>
          <a:effectLst>
            <a:glow rad="19050">
              <a:schemeClr val="bg1">
                <a:alpha val="66000"/>
              </a:schemeClr>
            </a:glow>
          </a:effectLst>
        </p:spPr>
      </p:pic>
      <p:pic>
        <p:nvPicPr>
          <p:cNvPr id="1049" name="Immagine 1048">
            <a:extLst>
              <a:ext uri="{FF2B5EF4-FFF2-40B4-BE49-F238E27FC236}">
                <a16:creationId xmlns:a16="http://schemas.microsoft.com/office/drawing/2014/main" id="{36F29DF4-9681-D66F-E41A-0ECB1231A47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24306">
            <a:off x="8477204" y="4396717"/>
            <a:ext cx="597409" cy="966218"/>
          </a:xfrm>
          <a:prstGeom prst="rect">
            <a:avLst/>
          </a:prstGeom>
          <a:effectLst>
            <a:glow rad="19050">
              <a:schemeClr val="bg1">
                <a:alpha val="66000"/>
              </a:schemeClr>
            </a:glow>
          </a:effectLst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alphaModFix amt="70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59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29">
            <a:alphaModFix amt="50000"/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pic>
        <p:nvPicPr>
          <p:cNvPr id="1029" name="Immagine 1028" descr="Immagine che contiene testo&#10;&#10;Descrizione generata automaticamente">
            <a:extLst>
              <a:ext uri="{FF2B5EF4-FFF2-40B4-BE49-F238E27FC236}">
                <a16:creationId xmlns:a16="http://schemas.microsoft.com/office/drawing/2014/main" id="{341EF073-ECC1-7CED-B3CE-20E39075DF3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0677">
            <a:off x="2031340" y="-22780"/>
            <a:ext cx="774194" cy="1423419"/>
          </a:xfrm>
          <a:prstGeom prst="rect">
            <a:avLst/>
          </a:prstGeom>
          <a:effectLst>
            <a:glow rad="19050">
              <a:schemeClr val="bg1">
                <a:alpha val="66000"/>
              </a:schemeClr>
            </a:glow>
          </a:effectLst>
        </p:spPr>
      </p:pic>
      <p:pic>
        <p:nvPicPr>
          <p:cNvPr id="14" name="Immagine 13" descr="Immagine che contiene logo&#10;&#10;Descrizione generata automaticamente">
            <a:extLst>
              <a:ext uri="{FF2B5EF4-FFF2-40B4-BE49-F238E27FC236}">
                <a16:creationId xmlns:a16="http://schemas.microsoft.com/office/drawing/2014/main" id="{174036F0-CBB7-9B09-1CEE-05840F159B5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67" y="492369"/>
            <a:ext cx="429447" cy="402180"/>
          </a:xfrm>
          <a:prstGeom prst="rect">
            <a:avLst/>
          </a:prstGeom>
          <a:effectLst>
            <a:glow rad="25400">
              <a:schemeClr val="bg1">
                <a:alpha val="60000"/>
              </a:schemeClr>
            </a:glow>
          </a:effec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728708BE-31AE-5FBC-8700-524D8959589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71" y="1294524"/>
            <a:ext cx="485744" cy="451688"/>
          </a:xfrm>
          <a:prstGeom prst="rect">
            <a:avLst/>
          </a:prstGeom>
          <a:effectLst>
            <a:glow rad="25400">
              <a:schemeClr val="bg1">
                <a:alpha val="60000"/>
              </a:schemeClr>
            </a:glow>
          </a:effectLst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495562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alphaModFix amt="70000"/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629" y="4253627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1087" name="Picture 4">
            <a:extLst>
              <a:ext uri="{FF2B5EF4-FFF2-40B4-BE49-F238E27FC236}">
                <a16:creationId xmlns:a16="http://schemas.microsoft.com/office/drawing/2014/main" id="{9702D88E-EA39-B24B-1A53-1E7D62639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96397" y="843823"/>
            <a:ext cx="2544681" cy="377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E20DCBF0-A840-BDCF-69BA-5F4B785420B2}"/>
              </a:ext>
            </a:extLst>
          </p:cNvPr>
          <p:cNvSpPr/>
          <p:nvPr/>
        </p:nvSpPr>
        <p:spPr>
          <a:xfrm>
            <a:off x="2026111" y="632136"/>
            <a:ext cx="198554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000" b="1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rgbClr val="FFC00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  <a:t>Padre Nostro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C2C92C7-8C6A-10D3-4167-9B5ED2F18765}"/>
              </a:ext>
            </a:extLst>
          </p:cNvPr>
          <p:cNvSpPr/>
          <p:nvPr/>
        </p:nvSpPr>
        <p:spPr>
          <a:xfrm>
            <a:off x="1010502" y="1425647"/>
            <a:ext cx="2371162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000" b="1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rgbClr val="FFC00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  <a:t>che sei nei Cieli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3DDBFA3-699C-A793-F59F-620EECEAAB48}"/>
              </a:ext>
            </a:extLst>
          </p:cNvPr>
          <p:cNvSpPr/>
          <p:nvPr/>
        </p:nvSpPr>
        <p:spPr>
          <a:xfrm>
            <a:off x="406897" y="3152001"/>
            <a:ext cx="275973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000" b="1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rgbClr val="FFC00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  <a:t>venga il Tuo Regno</a:t>
            </a:r>
            <a:endParaRPr lang="it-IT" sz="3000" b="1" cap="none" spc="300" dirty="0">
              <a:ln w="9525" cmpd="sng">
                <a:solidFill>
                  <a:srgbClr val="7030A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63500">
                  <a:srgbClr val="FFC000">
                    <a:alpha val="98000"/>
                  </a:srgbClr>
                </a:glow>
              </a:effectLst>
              <a:latin typeface="Staccato555 BT" panose="03090702030407020404" pitchFamily="66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4ACC894-060B-E2DA-596C-6774460A3211}"/>
              </a:ext>
            </a:extLst>
          </p:cNvPr>
          <p:cNvSpPr/>
          <p:nvPr/>
        </p:nvSpPr>
        <p:spPr>
          <a:xfrm>
            <a:off x="93175" y="2456637"/>
            <a:ext cx="3005887" cy="4154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2400"/>
              </a:lnSpc>
            </a:pPr>
            <a:r>
              <a:rPr lang="it-IT" sz="3000" b="1" spc="-1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rgbClr val="FFC00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  <a:t>Santificato il Tuo Nome</a:t>
            </a:r>
            <a:endParaRPr lang="it-IT" sz="3000" b="1" cap="none" spc="-150" dirty="0">
              <a:ln w="9525" cmpd="sng">
                <a:solidFill>
                  <a:srgbClr val="7030A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63500">
                  <a:srgbClr val="FFC000">
                    <a:alpha val="98000"/>
                  </a:srgbClr>
                </a:glow>
              </a:effectLst>
              <a:latin typeface="Staccato555 BT" panose="03090702030407020404" pitchFamily="66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0CDBFAE-3074-8A5C-4014-C869165B0464}"/>
              </a:ext>
            </a:extLst>
          </p:cNvPr>
          <p:cNvSpPr/>
          <p:nvPr/>
        </p:nvSpPr>
        <p:spPr>
          <a:xfrm>
            <a:off x="120205" y="3991462"/>
            <a:ext cx="343158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000" b="1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rgbClr val="FFC00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  <a:t>sia fatta la Tua Volontà</a:t>
            </a:r>
            <a:endParaRPr lang="it-IT" sz="3000" b="1" cap="none" spc="300" dirty="0">
              <a:ln w="9525" cmpd="sng">
                <a:solidFill>
                  <a:srgbClr val="7030A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63500">
                  <a:srgbClr val="FFC000">
                    <a:alpha val="98000"/>
                  </a:srgbClr>
                </a:glow>
              </a:effectLst>
              <a:latin typeface="Staccato555 BT" panose="03090702030407020404" pitchFamily="66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7E63CB4-03E1-5112-8F14-F02336784D7F}"/>
              </a:ext>
            </a:extLst>
          </p:cNvPr>
          <p:cNvSpPr/>
          <p:nvPr/>
        </p:nvSpPr>
        <p:spPr>
          <a:xfrm>
            <a:off x="516500" y="4991643"/>
            <a:ext cx="377449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000" b="1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rgbClr val="FFC00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  <a:t>come in Cielo così in Terra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D096B6D0-3EE4-95A0-C56D-66566267B398}"/>
              </a:ext>
            </a:extLst>
          </p:cNvPr>
          <p:cNvSpPr/>
          <p:nvPr/>
        </p:nvSpPr>
        <p:spPr>
          <a:xfrm>
            <a:off x="6745001" y="616373"/>
            <a:ext cx="2643672" cy="717119"/>
          </a:xfrm>
          <a:prstGeom prst="rect">
            <a:avLst/>
          </a:prstGeom>
          <a:noFill/>
          <a:effectLst>
            <a:glow rad="127000">
              <a:srgbClr val="1A1AAC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2400"/>
              </a:lnSpc>
            </a:pPr>
            <a:r>
              <a:rPr lang="it-IT" sz="28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070C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  <a:t>dacci Oggi il nostro</a:t>
            </a:r>
            <a:br>
              <a:rPr lang="it-IT" sz="28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070C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</a:br>
            <a:r>
              <a:rPr lang="it-IT" sz="28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070C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  <a:t> Pane quotidiano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3B5ADB53-DE72-FB53-E8D8-301A7E9DEF5C}"/>
              </a:ext>
            </a:extLst>
          </p:cNvPr>
          <p:cNvSpPr/>
          <p:nvPr/>
        </p:nvSpPr>
        <p:spPr>
          <a:xfrm>
            <a:off x="7886104" y="1721356"/>
            <a:ext cx="2000869" cy="736420"/>
          </a:xfrm>
          <a:prstGeom prst="rect">
            <a:avLst/>
          </a:prstGeom>
          <a:noFill/>
          <a:effectLst>
            <a:glow rad="127000">
              <a:srgbClr val="1A1AAC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2400"/>
              </a:lnSpc>
            </a:pPr>
            <a:r>
              <a:rPr lang="it-IT" sz="28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070C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  <a:t>Rimetti a noi </a:t>
            </a:r>
          </a:p>
          <a:p>
            <a:pPr algn="ctr">
              <a:lnSpc>
                <a:spcPts val="2400"/>
              </a:lnSpc>
            </a:pPr>
            <a:r>
              <a:rPr lang="it-IT" sz="28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070C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  <a:t>i nostri debiti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1A24E0C8-041B-2B86-C428-F9EC29AE7FB9}"/>
              </a:ext>
            </a:extLst>
          </p:cNvPr>
          <p:cNvSpPr/>
          <p:nvPr/>
        </p:nvSpPr>
        <p:spPr>
          <a:xfrm>
            <a:off x="7858868" y="2739799"/>
            <a:ext cx="2204450" cy="717119"/>
          </a:xfrm>
          <a:prstGeom prst="rect">
            <a:avLst/>
          </a:prstGeom>
          <a:noFill/>
          <a:effectLst>
            <a:glow rad="127000">
              <a:srgbClr val="1A1AAC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2400"/>
              </a:lnSpc>
            </a:pPr>
            <a:r>
              <a:rPr lang="it-IT" sz="28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070C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  <a:t>come anche Noi </a:t>
            </a:r>
            <a:br>
              <a:rPr lang="it-IT" sz="28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070C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</a:br>
            <a:r>
              <a:rPr lang="it-IT" sz="28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070C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  <a:t>li Rimettiamo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18D2B150-6B2D-1115-1332-12DCCC2ACA48}"/>
              </a:ext>
            </a:extLst>
          </p:cNvPr>
          <p:cNvSpPr/>
          <p:nvPr/>
        </p:nvSpPr>
        <p:spPr>
          <a:xfrm>
            <a:off x="7544320" y="3835696"/>
            <a:ext cx="2459328" cy="717119"/>
          </a:xfrm>
          <a:prstGeom prst="rect">
            <a:avLst/>
          </a:prstGeom>
          <a:noFill/>
          <a:effectLst>
            <a:glow rad="127000">
              <a:srgbClr val="1A1AAC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2400"/>
              </a:lnSpc>
            </a:pPr>
            <a:r>
              <a:rPr lang="it-IT" sz="28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070C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  <a:t>non abbandonarci </a:t>
            </a:r>
            <a:br>
              <a:rPr lang="it-IT" sz="28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070C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</a:br>
            <a:r>
              <a:rPr lang="it-IT" sz="28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070C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  <a:t>nella Tentazione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8F111A9D-ED94-BA9A-2631-95A62C313E2D}"/>
              </a:ext>
            </a:extLst>
          </p:cNvPr>
          <p:cNvSpPr/>
          <p:nvPr/>
        </p:nvSpPr>
        <p:spPr>
          <a:xfrm>
            <a:off x="7137086" y="4967554"/>
            <a:ext cx="2364750" cy="409343"/>
          </a:xfrm>
          <a:prstGeom prst="rect">
            <a:avLst/>
          </a:prstGeom>
          <a:noFill/>
          <a:effectLst>
            <a:glow rad="127000">
              <a:srgbClr val="1A1AAC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2400"/>
              </a:lnSpc>
            </a:pPr>
            <a:r>
              <a:rPr lang="it-IT" sz="2800" b="1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070C0">
                      <a:alpha val="98000"/>
                    </a:srgbClr>
                  </a:glow>
                </a:effectLst>
                <a:latin typeface="Staccato555 BT" panose="03090702030407020404" pitchFamily="66" charset="0"/>
              </a:rPr>
              <a:t>Liberaci dal Male</a:t>
            </a:r>
          </a:p>
        </p:txBody>
      </p:sp>
    </p:spTree>
    <p:extLst>
      <p:ext uri="{BB962C8B-B14F-4D97-AF65-F5344CB8AC3E}">
        <p14:creationId xmlns:p14="http://schemas.microsoft.com/office/powerpoint/2010/main" val="52780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1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4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3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4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1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7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7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4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2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3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4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4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4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7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6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14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1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4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4073E-6 -1.85185E-6 L 0.11098 0.2629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2" y="13148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108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3582E-6 1.85185E-6 L 0.12421 0.3520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3" y="1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"/>
                            </p:stCondLst>
                            <p:childTnLst>
                              <p:par>
                                <p:cTn id="1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6500"/>
                            </p:stCondLst>
                            <p:childTnLst>
                              <p:par>
                                <p:cTn id="1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500"/>
                            </p:stCondLst>
                            <p:childTnLst>
                              <p:par>
                                <p:cTn id="1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7500"/>
                            </p:stCondLst>
                            <p:childTnLst>
                              <p:par>
                                <p:cTn id="18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3" grpId="0" animBg="1"/>
      <p:bldP spid="13" grpId="1" animBg="1"/>
      <p:bldP spid="13" grpId="2" animBg="1"/>
      <p:bldP spid="4" grpId="0"/>
      <p:bldP spid="7" grpId="0"/>
      <p:bldP spid="11" grpId="0"/>
      <p:bldP spid="5" grpId="0"/>
      <p:bldP spid="9" grpId="0"/>
      <p:bldP spid="8" grpId="0"/>
      <p:bldP spid="19" grpId="0"/>
      <p:bldP spid="21" grpId="0"/>
      <p:bldP spid="23" grpId="0"/>
      <p:bldP spid="25" grpId="0"/>
      <p:bldP spid="2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AECD5112-7F11-A7BA-CB94-66B0C7575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96" b="11412"/>
          <a:stretch/>
        </p:blipFill>
        <p:spPr bwMode="auto">
          <a:xfrm>
            <a:off x="-794" y="36512"/>
            <a:ext cx="1079976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1086" name="Picture 9">
            <a:extLst>
              <a:ext uri="{FF2B5EF4-FFF2-40B4-BE49-F238E27FC236}">
                <a16:creationId xmlns:a16="http://schemas.microsoft.com/office/drawing/2014/main" id="{000C6F7C-3ADE-6C91-9F42-9F9EBEC0A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642358"/>
            <a:ext cx="1534150" cy="2299050"/>
          </a:xfrm>
          <a:prstGeom prst="rect">
            <a:avLst/>
          </a:prstGeom>
          <a:noFill/>
          <a:ln/>
        </p:spPr>
      </p:pic>
      <p:pic>
        <p:nvPicPr>
          <p:cNvPr id="1087" name="Picture 4">
            <a:extLst>
              <a:ext uri="{FF2B5EF4-FFF2-40B4-BE49-F238E27FC236}">
                <a16:creationId xmlns:a16="http://schemas.microsoft.com/office/drawing/2014/main" id="{9702D88E-EA39-B24B-1A53-1E7D62639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66164" y="123887"/>
            <a:ext cx="3999875" cy="547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alphaModFix amt="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68"/>
            <a:ext cx="3092852" cy="227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134803EC-6EC2-2B2B-FA6F-BBB65CB924B4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407" y="5529592"/>
            <a:ext cx="556356" cy="550980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392A52BF-FE67-CA6F-08F5-3961D3D42C1F}"/>
              </a:ext>
            </a:extLst>
          </p:cNvPr>
          <p:cNvGrpSpPr/>
          <p:nvPr/>
        </p:nvGrpSpPr>
        <p:grpSpPr>
          <a:xfrm>
            <a:off x="3737005" y="2933323"/>
            <a:ext cx="6828389" cy="3261703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9" name="Cerchio vuoto 8">
              <a:extLst>
                <a:ext uri="{FF2B5EF4-FFF2-40B4-BE49-F238E27FC236}">
                  <a16:creationId xmlns:a16="http://schemas.microsoft.com/office/drawing/2014/main" id="{FCA8D3CB-9916-6494-8CF8-5C655F35FE86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1" name="Cerchio vuoto 10">
              <a:extLst>
                <a:ext uri="{FF2B5EF4-FFF2-40B4-BE49-F238E27FC236}">
                  <a16:creationId xmlns:a16="http://schemas.microsoft.com/office/drawing/2014/main" id="{E5CEBB04-4B59-45D8-ED07-E9EA85B48E5F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2" name="Cerchio vuoto 11">
              <a:extLst>
                <a:ext uri="{FF2B5EF4-FFF2-40B4-BE49-F238E27FC236}">
                  <a16:creationId xmlns:a16="http://schemas.microsoft.com/office/drawing/2014/main" id="{684675FD-8E50-114A-AB38-8EF4F8BF316A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3" name="Cerchio vuoto 12">
              <a:extLst>
                <a:ext uri="{FF2B5EF4-FFF2-40B4-BE49-F238E27FC236}">
                  <a16:creationId xmlns:a16="http://schemas.microsoft.com/office/drawing/2014/main" id="{215889AF-0CD3-6B9D-5D7C-54B7B50E1B4E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AECAAA22-EA58-913B-B630-B1FC64E10636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AE5E1E37-56C6-B6F4-6111-8019F112218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3"/>
          <a:stretch/>
        </p:blipFill>
        <p:spPr>
          <a:xfrm rot="20727295">
            <a:off x="1290488" y="2211633"/>
            <a:ext cx="5465222" cy="730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2000"/>
              </a:prst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AB9BEA7-5FF5-2AE9-89F6-D0282BFE882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8"/>
          <a:stretch/>
        </p:blipFill>
        <p:spPr>
          <a:xfrm>
            <a:off x="3666164" y="3644641"/>
            <a:ext cx="6739824" cy="10185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2000"/>
              </a:prstClr>
            </a:outerShdw>
          </a:effectLst>
        </p:spPr>
      </p:pic>
      <p:pic>
        <p:nvPicPr>
          <p:cNvPr id="8" name="Immagine 7" descr="Immagine che contiene logo&#10;&#10;Descrizione generata automaticamente">
            <a:extLst>
              <a:ext uri="{FF2B5EF4-FFF2-40B4-BE49-F238E27FC236}">
                <a16:creationId xmlns:a16="http://schemas.microsoft.com/office/drawing/2014/main" id="{44D30B08-3A43-22B5-0818-C84157EC02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195" y="5116365"/>
            <a:ext cx="3798306" cy="169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1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8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8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800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800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AECD5112-7F11-A7BA-CB94-66B0C7575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Figura a mano libera: forma 1030">
            <a:extLst>
              <a:ext uri="{FF2B5EF4-FFF2-40B4-BE49-F238E27FC236}">
                <a16:creationId xmlns:a16="http://schemas.microsoft.com/office/drawing/2014/main" id="{2AAE0312-E15D-9D4F-6442-3E0C9690BC63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28" name="Figura a mano libera: forma 1027">
            <a:extLst>
              <a:ext uri="{FF2B5EF4-FFF2-40B4-BE49-F238E27FC236}">
                <a16:creationId xmlns:a16="http://schemas.microsoft.com/office/drawing/2014/main" id="{58ABA64C-FCA1-5132-A65D-E8A0AB8270EB}"/>
              </a:ext>
            </a:extLst>
          </p:cNvPr>
          <p:cNvSpPr/>
          <p:nvPr/>
        </p:nvSpPr>
        <p:spPr>
          <a:xfrm rot="12090096">
            <a:off x="30806" y="1027626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087" name="Picture 4">
            <a:extLst>
              <a:ext uri="{FF2B5EF4-FFF2-40B4-BE49-F238E27FC236}">
                <a16:creationId xmlns:a16="http://schemas.microsoft.com/office/drawing/2014/main" id="{9702D88E-EA39-B24B-1A53-1E7D62639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alphaModFix amt="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07" y="4275288"/>
            <a:ext cx="1119886" cy="1678241"/>
          </a:xfrm>
          <a:prstGeom prst="rect">
            <a:avLst/>
          </a:prstGeom>
          <a:noFill/>
          <a:ln/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62F07700-E66F-0574-A4BF-1FF3E3FC515E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4" name="Cerchio vuoto 3">
              <a:extLst>
                <a:ext uri="{FF2B5EF4-FFF2-40B4-BE49-F238E27FC236}">
                  <a16:creationId xmlns:a16="http://schemas.microsoft.com/office/drawing/2014/main" id="{CB984CC0-B599-7401-3A2C-6A69A3DD9F22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7" name="Cerchio vuoto 6">
              <a:extLst>
                <a:ext uri="{FF2B5EF4-FFF2-40B4-BE49-F238E27FC236}">
                  <a16:creationId xmlns:a16="http://schemas.microsoft.com/office/drawing/2014/main" id="{7B8663CC-939A-8598-4FCB-FB3DE7493C70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8" name="Cerchio vuoto 7">
              <a:extLst>
                <a:ext uri="{FF2B5EF4-FFF2-40B4-BE49-F238E27FC236}">
                  <a16:creationId xmlns:a16="http://schemas.microsoft.com/office/drawing/2014/main" id="{2CDC3D4A-607E-772F-3CC2-6C768DEED152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9" name="Cerchio vuoto 8">
              <a:extLst>
                <a:ext uri="{FF2B5EF4-FFF2-40B4-BE49-F238E27FC236}">
                  <a16:creationId xmlns:a16="http://schemas.microsoft.com/office/drawing/2014/main" id="{A3582ED9-AFA9-4C51-434A-285D65BD6BAD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1" name="Cerchio vuoto 10">
              <a:extLst>
                <a:ext uri="{FF2B5EF4-FFF2-40B4-BE49-F238E27FC236}">
                  <a16:creationId xmlns:a16="http://schemas.microsoft.com/office/drawing/2014/main" id="{55E1DC44-E196-C4C0-437B-E6959E1E8AD3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A35DFF43-A8FB-B418-9308-E458428CE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887" y="2480210"/>
            <a:ext cx="6456497" cy="4749019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it-IT" sz="2400" dirty="0"/>
              <a:t>Il MANIFESTO DELLO SPORT</a:t>
            </a:r>
            <a:br>
              <a:rPr lang="it-IT" sz="2400" dirty="0"/>
            </a:br>
            <a:r>
              <a:rPr lang="it-IT" sz="2400" dirty="0"/>
              <a:t>è </a:t>
            </a:r>
            <a:r>
              <a:rPr lang="it-IT" sz="2400" dirty="0">
                <a:latin typeface="Congenial Black" panose="02000503040000020004" pitchFamily="2" charset="0"/>
              </a:rPr>
              <a:t>firmato</a:t>
            </a:r>
            <a:r>
              <a:rPr lang="it-IT" sz="2400" dirty="0"/>
              <a:t> da: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it-IT" sz="2400" dirty="0"/>
              <a:t>	► Enti di Promozione Sportiva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it-IT" sz="2400" dirty="0"/>
              <a:t>	► Associazioni Circoli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it-IT" sz="2400" dirty="0"/>
              <a:t>	► Associazioni Oratori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9656C04-036F-D5D0-BD96-619D506DA0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804" y="158711"/>
            <a:ext cx="5453948" cy="385119"/>
          </a:xfrm>
          <a:prstGeom prst="rect">
            <a:avLst/>
          </a:prstGeom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1957AEB9-7049-31A3-0884-49BD0C7B58AB}"/>
              </a:ext>
            </a:extLst>
          </p:cNvPr>
          <p:cNvGrpSpPr/>
          <p:nvPr/>
        </p:nvGrpSpPr>
        <p:grpSpPr>
          <a:xfrm>
            <a:off x="1878900" y="-3428805"/>
            <a:ext cx="5814003" cy="7072351"/>
            <a:chOff x="3550185" y="373675"/>
            <a:chExt cx="5814003" cy="7072351"/>
          </a:xfrm>
        </p:grpSpPr>
        <p:pic>
          <p:nvPicPr>
            <p:cNvPr id="5" name="Immagine 4" descr="Immagine che contiene testo, lettera&#10;&#10;Descrizione generata automaticamente">
              <a:extLst>
                <a:ext uri="{FF2B5EF4-FFF2-40B4-BE49-F238E27FC236}">
                  <a16:creationId xmlns:a16="http://schemas.microsoft.com/office/drawing/2014/main" id="{382A7BF9-4578-8806-CDAB-35494ACDC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3870">
              <a:off x="3550185" y="373675"/>
              <a:ext cx="5116617" cy="7072351"/>
            </a:xfrm>
            <a:prstGeom prst="rect">
              <a:avLst/>
            </a:prstGeom>
          </p:spPr>
        </p:pic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80F775F2-E685-535D-26C4-77BBB8927AF3}"/>
                </a:ext>
              </a:extLst>
            </p:cNvPr>
            <p:cNvSpPr/>
            <p:nvPr/>
          </p:nvSpPr>
          <p:spPr>
            <a:xfrm rot="20700000">
              <a:off x="4453654" y="6767978"/>
              <a:ext cx="4910534" cy="446652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ot"/>
            </a:ln>
            <a:effectLst>
              <a:glow rad="25400">
                <a:srgbClr val="FFFF00">
                  <a:alpha val="6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14" name="Parallelogramma 13">
            <a:extLst>
              <a:ext uri="{FF2B5EF4-FFF2-40B4-BE49-F238E27FC236}">
                <a16:creationId xmlns:a16="http://schemas.microsoft.com/office/drawing/2014/main" id="{A27A0AFD-E76E-B63C-49BC-6C65CD480C8B}"/>
              </a:ext>
            </a:extLst>
          </p:cNvPr>
          <p:cNvSpPr/>
          <p:nvPr/>
        </p:nvSpPr>
        <p:spPr>
          <a:xfrm flipH="1">
            <a:off x="8080129" y="-9632"/>
            <a:ext cx="1802424" cy="721809"/>
          </a:xfrm>
          <a:prstGeom prst="parallelogram">
            <a:avLst/>
          </a:prstGeom>
          <a:gradFill>
            <a:gsLst>
              <a:gs pos="95000">
                <a:schemeClr val="accent1">
                  <a:lumMod val="5000"/>
                  <a:lumOff val="95000"/>
                  <a:alpha val="47000"/>
                </a:schemeClr>
              </a:gs>
              <a:gs pos="52600">
                <a:srgbClr val="5CDEFF"/>
              </a:gs>
              <a:gs pos="15000">
                <a:srgbClr val="F771E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F7736F-912D-4F2B-4775-DD7AB068AA95}"/>
              </a:ext>
            </a:extLst>
          </p:cNvPr>
          <p:cNvSpPr txBox="1"/>
          <p:nvPr/>
        </p:nvSpPr>
        <p:spPr>
          <a:xfrm>
            <a:off x="8205597" y="120439"/>
            <a:ext cx="15514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spc="30" dirty="0">
                <a:ln w="19050">
                  <a:solidFill>
                    <a:srgbClr val="FF0000"/>
                  </a:solidFill>
                </a:ln>
                <a:solidFill>
                  <a:srgbClr val="FFFF00"/>
                </a:solidFill>
                <a:latin typeface="Congenial Black" panose="02000503040000020004" pitchFamily="2" charset="0"/>
                <a:cs typeface="Arial" panose="020B0604020202020204" pitchFamily="34" charset="0"/>
              </a:rPr>
              <a:t>nel 2012 </a:t>
            </a:r>
          </a:p>
        </p:txBody>
      </p:sp>
    </p:spTree>
    <p:extLst>
      <p:ext uri="{BB962C8B-B14F-4D97-AF65-F5344CB8AC3E}">
        <p14:creationId xmlns:p14="http://schemas.microsoft.com/office/powerpoint/2010/main" val="261163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8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7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7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900"/>
                            </p:stCondLst>
                            <p:childTnLst>
                              <p:par>
                                <p:cTn id="3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1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4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"/>
                            </p:stCondLst>
                            <p:childTnLst>
                              <p:par>
                                <p:cTn id="6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75000" y="17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4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7066E-6 7.40741E-7 L -0.04043 -0.2495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" y="-12477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ntr" presetSubtype="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animBg="1"/>
      <p:bldP spid="1028" grpId="0" animBg="1"/>
      <p:bldP spid="13" grpId="0" uiExpand="1" build="p"/>
      <p:bldP spid="14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AECD5112-7F11-A7BA-CB94-66B0C7575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Figura a mano libera: forma 1030">
            <a:extLst>
              <a:ext uri="{FF2B5EF4-FFF2-40B4-BE49-F238E27FC236}">
                <a16:creationId xmlns:a16="http://schemas.microsoft.com/office/drawing/2014/main" id="{2AAE0312-E15D-9D4F-6442-3E0C9690BC63}"/>
              </a:ext>
            </a:extLst>
          </p:cNvPr>
          <p:cNvSpPr/>
          <p:nvPr/>
        </p:nvSpPr>
        <p:spPr>
          <a:xfrm rot="20673301">
            <a:off x="-521284" y="1707234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28" name="Figura a mano libera: forma 1027">
            <a:extLst>
              <a:ext uri="{FF2B5EF4-FFF2-40B4-BE49-F238E27FC236}">
                <a16:creationId xmlns:a16="http://schemas.microsoft.com/office/drawing/2014/main" id="{58ABA64C-FCA1-5132-A65D-E8A0AB8270EB}"/>
              </a:ext>
            </a:extLst>
          </p:cNvPr>
          <p:cNvSpPr/>
          <p:nvPr/>
        </p:nvSpPr>
        <p:spPr>
          <a:xfrm rot="12090096">
            <a:off x="30806" y="1027626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087" name="Picture 4">
            <a:extLst>
              <a:ext uri="{FF2B5EF4-FFF2-40B4-BE49-F238E27FC236}">
                <a16:creationId xmlns:a16="http://schemas.microsoft.com/office/drawing/2014/main" id="{9702D88E-EA39-B24B-1A53-1E7D62639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alphaModFix amt="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07" y="4275288"/>
            <a:ext cx="1119886" cy="1678241"/>
          </a:xfrm>
          <a:prstGeom prst="rect">
            <a:avLst/>
          </a:prstGeom>
          <a:noFill/>
          <a:ln/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62F07700-E66F-0574-A4BF-1FF3E3FC515E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4" name="Cerchio vuoto 3">
              <a:extLst>
                <a:ext uri="{FF2B5EF4-FFF2-40B4-BE49-F238E27FC236}">
                  <a16:creationId xmlns:a16="http://schemas.microsoft.com/office/drawing/2014/main" id="{CB984CC0-B599-7401-3A2C-6A69A3DD9F22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7" name="Cerchio vuoto 6">
              <a:extLst>
                <a:ext uri="{FF2B5EF4-FFF2-40B4-BE49-F238E27FC236}">
                  <a16:creationId xmlns:a16="http://schemas.microsoft.com/office/drawing/2014/main" id="{7B8663CC-939A-8598-4FCB-FB3DE7493C70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8" name="Cerchio vuoto 7">
              <a:extLst>
                <a:ext uri="{FF2B5EF4-FFF2-40B4-BE49-F238E27FC236}">
                  <a16:creationId xmlns:a16="http://schemas.microsoft.com/office/drawing/2014/main" id="{2CDC3D4A-607E-772F-3CC2-6C768DEED152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9" name="Cerchio vuoto 8">
              <a:extLst>
                <a:ext uri="{FF2B5EF4-FFF2-40B4-BE49-F238E27FC236}">
                  <a16:creationId xmlns:a16="http://schemas.microsoft.com/office/drawing/2014/main" id="{A3582ED9-AFA9-4C51-434A-285D65BD6BAD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1" name="Cerchio vuoto 10">
              <a:extLst>
                <a:ext uri="{FF2B5EF4-FFF2-40B4-BE49-F238E27FC236}">
                  <a16:creationId xmlns:a16="http://schemas.microsoft.com/office/drawing/2014/main" id="{55E1DC44-E196-C4C0-437B-E6959E1E8AD3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9656C04-036F-D5D0-BD96-619D506DA0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804" y="158711"/>
            <a:ext cx="5453948" cy="385119"/>
          </a:xfrm>
          <a:prstGeom prst="rect">
            <a:avLst/>
          </a:prstGeom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1957AEB9-7049-31A3-0884-49BD0C7B58AB}"/>
              </a:ext>
            </a:extLst>
          </p:cNvPr>
          <p:cNvGrpSpPr/>
          <p:nvPr/>
        </p:nvGrpSpPr>
        <p:grpSpPr>
          <a:xfrm>
            <a:off x="606264" y="-5589021"/>
            <a:ext cx="5814003" cy="7072351"/>
            <a:chOff x="3550185" y="373675"/>
            <a:chExt cx="5814003" cy="7072351"/>
          </a:xfrm>
        </p:grpSpPr>
        <p:pic>
          <p:nvPicPr>
            <p:cNvPr id="5" name="Immagine 4" descr="Immagine che contiene testo, lettera&#10;&#10;Descrizione generata automaticamente">
              <a:extLst>
                <a:ext uri="{FF2B5EF4-FFF2-40B4-BE49-F238E27FC236}">
                  <a16:creationId xmlns:a16="http://schemas.microsoft.com/office/drawing/2014/main" id="{382A7BF9-4578-8806-CDAB-35494ACDC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3870">
              <a:off x="3550185" y="373675"/>
              <a:ext cx="5116617" cy="7072351"/>
            </a:xfrm>
            <a:prstGeom prst="rect">
              <a:avLst/>
            </a:prstGeom>
          </p:spPr>
        </p:pic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80F775F2-E685-535D-26C4-77BBB8927AF3}"/>
                </a:ext>
              </a:extLst>
            </p:cNvPr>
            <p:cNvSpPr/>
            <p:nvPr/>
          </p:nvSpPr>
          <p:spPr>
            <a:xfrm rot="20700000">
              <a:off x="4453654" y="6767978"/>
              <a:ext cx="4910534" cy="446652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ot"/>
            </a:ln>
            <a:effectLst>
              <a:glow rad="25400">
                <a:srgbClr val="FFFF00">
                  <a:alpha val="68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14" name="Parallelogramma 13">
            <a:extLst>
              <a:ext uri="{FF2B5EF4-FFF2-40B4-BE49-F238E27FC236}">
                <a16:creationId xmlns:a16="http://schemas.microsoft.com/office/drawing/2014/main" id="{A27A0AFD-E76E-B63C-49BC-6C65CD480C8B}"/>
              </a:ext>
            </a:extLst>
          </p:cNvPr>
          <p:cNvSpPr/>
          <p:nvPr/>
        </p:nvSpPr>
        <p:spPr>
          <a:xfrm flipH="1">
            <a:off x="8080129" y="-9632"/>
            <a:ext cx="1802424" cy="721809"/>
          </a:xfrm>
          <a:prstGeom prst="parallelogram">
            <a:avLst/>
          </a:prstGeom>
          <a:gradFill>
            <a:gsLst>
              <a:gs pos="95000">
                <a:schemeClr val="accent1">
                  <a:lumMod val="5000"/>
                  <a:lumOff val="95000"/>
                  <a:alpha val="47000"/>
                </a:schemeClr>
              </a:gs>
              <a:gs pos="52600">
                <a:srgbClr val="5CDEFF"/>
              </a:gs>
              <a:gs pos="15000">
                <a:srgbClr val="F771E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F7736F-912D-4F2B-4775-DD7AB068AA95}"/>
              </a:ext>
            </a:extLst>
          </p:cNvPr>
          <p:cNvSpPr txBox="1"/>
          <p:nvPr/>
        </p:nvSpPr>
        <p:spPr>
          <a:xfrm>
            <a:off x="8205597" y="120439"/>
            <a:ext cx="15514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spc="30" dirty="0">
                <a:ln w="19050">
                  <a:solidFill>
                    <a:srgbClr val="FF0000"/>
                  </a:solidFill>
                </a:ln>
                <a:solidFill>
                  <a:srgbClr val="FFFF00"/>
                </a:solidFill>
                <a:latin typeface="Congenial Black" panose="02000503040000020004" pitchFamily="2" charset="0"/>
                <a:cs typeface="Arial" panose="020B0604020202020204" pitchFamily="34" charset="0"/>
              </a:rPr>
              <a:t>nel 2012 </a:t>
            </a:r>
          </a:p>
        </p:txBody>
      </p:sp>
      <p:pic>
        <p:nvPicPr>
          <p:cNvPr id="20" name="Immagine 19" descr="Immagine che contiene logo&#10;&#10;Descrizione generata automaticamente">
            <a:extLst>
              <a:ext uri="{FF2B5EF4-FFF2-40B4-BE49-F238E27FC236}">
                <a16:creationId xmlns:a16="http://schemas.microsoft.com/office/drawing/2014/main" id="{D53160EF-C481-6873-53FE-8757621699A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57" y="2063921"/>
            <a:ext cx="1252728" cy="1313688"/>
          </a:xfrm>
          <a:prstGeom prst="rect">
            <a:avLst/>
          </a:prstGeom>
          <a:effectLst>
            <a:glow rad="330200">
              <a:schemeClr val="accent1">
                <a:alpha val="67000"/>
              </a:schemeClr>
            </a:glow>
          </a:effectLst>
        </p:spPr>
      </p:pic>
      <p:pic>
        <p:nvPicPr>
          <p:cNvPr id="22" name="Immagine 21" descr="Immagine che contiene testo, logo&#10;&#10;Descrizione generata automaticamente">
            <a:extLst>
              <a:ext uri="{FF2B5EF4-FFF2-40B4-BE49-F238E27FC236}">
                <a16:creationId xmlns:a16="http://schemas.microsoft.com/office/drawing/2014/main" id="{C5C822C3-2520-67FF-03CF-940C867A25E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318" y="3639593"/>
            <a:ext cx="1252728" cy="1313688"/>
          </a:xfrm>
          <a:prstGeom prst="rect">
            <a:avLst/>
          </a:prstGeom>
          <a:effectLst>
            <a:glow rad="330200">
              <a:schemeClr val="accent1">
                <a:alpha val="67000"/>
              </a:schemeClr>
            </a:glow>
          </a:effectLst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90A1841A-38C7-1B4E-EA90-9A7F66B66FF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28" y="3454892"/>
            <a:ext cx="1252728" cy="1313688"/>
          </a:xfrm>
          <a:prstGeom prst="rect">
            <a:avLst/>
          </a:prstGeom>
          <a:effectLst>
            <a:glow rad="330200">
              <a:schemeClr val="accent1">
                <a:alpha val="67000"/>
              </a:schemeClr>
            </a:glow>
          </a:effectLst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D88C6686-C851-9011-0CF5-4F2AF777607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613" y="1605295"/>
            <a:ext cx="1252728" cy="1313688"/>
          </a:xfrm>
          <a:prstGeom prst="rect">
            <a:avLst/>
          </a:prstGeom>
          <a:effectLst>
            <a:glow rad="330200">
              <a:schemeClr val="accent1">
                <a:alpha val="67000"/>
              </a:schemeClr>
            </a:glow>
          </a:effectLst>
        </p:spPr>
      </p:pic>
      <p:pic>
        <p:nvPicPr>
          <p:cNvPr id="28" name="Immagine 27" descr="Immagine che contiene logo&#10;&#10;Descrizione generata automaticamente">
            <a:extLst>
              <a:ext uri="{FF2B5EF4-FFF2-40B4-BE49-F238E27FC236}">
                <a16:creationId xmlns:a16="http://schemas.microsoft.com/office/drawing/2014/main" id="{1C3F6889-4451-A07D-180F-1C0327C6E47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673" y="2732282"/>
            <a:ext cx="1249680" cy="1313688"/>
          </a:xfrm>
          <a:prstGeom prst="rect">
            <a:avLst/>
          </a:prstGeom>
          <a:effectLst>
            <a:glow rad="330200">
              <a:schemeClr val="accent1">
                <a:alpha val="67000"/>
              </a:schemeClr>
            </a:glow>
          </a:effectLst>
        </p:spPr>
      </p:pic>
      <p:pic>
        <p:nvPicPr>
          <p:cNvPr id="30" name="Immagine 29" descr="Immagine che contiene logo&#10;&#10;Descrizione generata automaticamente">
            <a:extLst>
              <a:ext uri="{FF2B5EF4-FFF2-40B4-BE49-F238E27FC236}">
                <a16:creationId xmlns:a16="http://schemas.microsoft.com/office/drawing/2014/main" id="{6FE5F35B-612B-632B-23FA-062573F0D78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986" y="2732282"/>
            <a:ext cx="1249680" cy="1313688"/>
          </a:xfrm>
          <a:prstGeom prst="rect">
            <a:avLst/>
          </a:prstGeom>
          <a:effectLst>
            <a:glow rad="330200">
              <a:schemeClr val="accent1">
                <a:alpha val="67000"/>
              </a:schemeClr>
            </a:glow>
          </a:effectLst>
        </p:spPr>
      </p:pic>
      <p:pic>
        <p:nvPicPr>
          <p:cNvPr id="32" name="Immagine 31" descr="Immagine che contiene testo&#10;&#10;Descrizione generata automaticamente">
            <a:extLst>
              <a:ext uri="{FF2B5EF4-FFF2-40B4-BE49-F238E27FC236}">
                <a16:creationId xmlns:a16="http://schemas.microsoft.com/office/drawing/2014/main" id="{3B8AF0EE-1E72-B677-978A-928740FCA12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553" y="4311285"/>
            <a:ext cx="1252728" cy="1313688"/>
          </a:xfrm>
          <a:prstGeom prst="rect">
            <a:avLst/>
          </a:prstGeom>
          <a:effectLst>
            <a:glow rad="330200">
              <a:schemeClr val="accent1">
                <a:alpha val="67000"/>
              </a:schemeClr>
            </a:glow>
          </a:effectLst>
        </p:spPr>
      </p:pic>
      <p:pic>
        <p:nvPicPr>
          <p:cNvPr id="34" name="Immagine 33" descr="Immagine che contiene logo&#10;&#10;Descrizione generata automaticamente">
            <a:extLst>
              <a:ext uri="{FF2B5EF4-FFF2-40B4-BE49-F238E27FC236}">
                <a16:creationId xmlns:a16="http://schemas.microsoft.com/office/drawing/2014/main" id="{4AF17C02-C056-6A64-BF20-07AAD2DB887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40" y="4934931"/>
            <a:ext cx="1249680" cy="1310640"/>
          </a:xfrm>
          <a:prstGeom prst="rect">
            <a:avLst/>
          </a:prstGeom>
          <a:effectLst>
            <a:glow rad="330200">
              <a:schemeClr val="accent1">
                <a:alpha val="67000"/>
              </a:schemeClr>
            </a:glow>
          </a:effectLst>
        </p:spPr>
      </p:pic>
      <p:pic>
        <p:nvPicPr>
          <p:cNvPr id="36" name="Immagine 35" descr="Immagine che contiene logo&#10;&#10;Descrizione generata automaticamente">
            <a:extLst>
              <a:ext uri="{FF2B5EF4-FFF2-40B4-BE49-F238E27FC236}">
                <a16:creationId xmlns:a16="http://schemas.microsoft.com/office/drawing/2014/main" id="{956FC25C-E516-BF58-8675-A3DD7C49528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879" y="5231528"/>
            <a:ext cx="1252728" cy="1313688"/>
          </a:xfrm>
          <a:prstGeom prst="rect">
            <a:avLst/>
          </a:prstGeom>
          <a:effectLst>
            <a:glow rad="330200">
              <a:schemeClr val="accent1">
                <a:alpha val="67000"/>
              </a:schemeClr>
            </a:glow>
          </a:effectLst>
        </p:spPr>
      </p:pic>
      <p:pic>
        <p:nvPicPr>
          <p:cNvPr id="38" name="Immagine 37" descr="Immagine che contiene logo&#10;&#10;Descrizione generata automaticamente">
            <a:extLst>
              <a:ext uri="{FF2B5EF4-FFF2-40B4-BE49-F238E27FC236}">
                <a16:creationId xmlns:a16="http://schemas.microsoft.com/office/drawing/2014/main" id="{4BD79022-B70B-19B5-D05B-EE24E89F8F7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75" y="5162579"/>
            <a:ext cx="1249680" cy="1313688"/>
          </a:xfrm>
          <a:prstGeom prst="rect">
            <a:avLst/>
          </a:prstGeom>
          <a:effectLst>
            <a:glow rad="330200">
              <a:schemeClr val="accent1">
                <a:alpha val="67000"/>
              </a:schemeClr>
            </a:glow>
          </a:effectLst>
        </p:spPr>
      </p:pic>
      <p:pic>
        <p:nvPicPr>
          <p:cNvPr id="40" name="Immagine 39" descr="Immagine che contiene logo&#10;&#10;Descrizione generata automaticamente">
            <a:extLst>
              <a:ext uri="{FF2B5EF4-FFF2-40B4-BE49-F238E27FC236}">
                <a16:creationId xmlns:a16="http://schemas.microsoft.com/office/drawing/2014/main" id="{5E28189F-D26B-F3E8-67F5-8345111C0BB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31" y="4320909"/>
            <a:ext cx="1249680" cy="1313688"/>
          </a:xfrm>
          <a:prstGeom prst="rect">
            <a:avLst/>
          </a:prstGeom>
          <a:effectLst>
            <a:glow rad="330200">
              <a:schemeClr val="accent1">
                <a:alpha val="67000"/>
              </a:schemeClr>
            </a:glow>
          </a:effectLst>
        </p:spPr>
      </p:pic>
      <p:pic>
        <p:nvPicPr>
          <p:cNvPr id="42" name="Immagine 41" descr="Immagine che contiene logo&#10;&#10;Descrizione generata automaticamente">
            <a:extLst>
              <a:ext uri="{FF2B5EF4-FFF2-40B4-BE49-F238E27FC236}">
                <a16:creationId xmlns:a16="http://schemas.microsoft.com/office/drawing/2014/main" id="{A65F4D47-90B2-BDD3-3599-D29EB870843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45" y="3508881"/>
            <a:ext cx="1252728" cy="1313688"/>
          </a:xfrm>
          <a:prstGeom prst="rect">
            <a:avLst/>
          </a:prstGeom>
          <a:effectLst>
            <a:glow rad="330200">
              <a:schemeClr val="accent1">
                <a:alpha val="67000"/>
              </a:schemeClr>
            </a:glow>
          </a:effectLst>
        </p:spPr>
      </p:pic>
      <p:pic>
        <p:nvPicPr>
          <p:cNvPr id="44" name="Immagine 43" descr="Immagine che contiene logo&#10;&#10;Descrizione generata automaticamente">
            <a:extLst>
              <a:ext uri="{FF2B5EF4-FFF2-40B4-BE49-F238E27FC236}">
                <a16:creationId xmlns:a16="http://schemas.microsoft.com/office/drawing/2014/main" id="{00FCB744-7361-9BA1-7A4C-9C6867978E4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533" y="2609338"/>
            <a:ext cx="1252728" cy="1313688"/>
          </a:xfrm>
          <a:prstGeom prst="rect">
            <a:avLst/>
          </a:prstGeom>
          <a:effectLst>
            <a:glow rad="330200">
              <a:schemeClr val="accent1">
                <a:alpha val="67000"/>
              </a:schemeClr>
            </a:glow>
          </a:effectLst>
        </p:spPr>
      </p:pic>
      <p:pic>
        <p:nvPicPr>
          <p:cNvPr id="46" name="Immagine 45" descr="Immagine che contiene testo&#10;&#10;Descrizione generata automaticamente">
            <a:extLst>
              <a:ext uri="{FF2B5EF4-FFF2-40B4-BE49-F238E27FC236}">
                <a16:creationId xmlns:a16="http://schemas.microsoft.com/office/drawing/2014/main" id="{B522876D-97D1-5980-BA93-EA8FFA371C7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569" y="514790"/>
            <a:ext cx="1923288" cy="2017776"/>
          </a:xfrm>
          <a:prstGeom prst="rect">
            <a:avLst/>
          </a:prstGeom>
          <a:effectLst>
            <a:glow rad="228600">
              <a:srgbClr val="FFFF00">
                <a:alpha val="58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70102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8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7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7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1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4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900"/>
                            </p:stCondLst>
                            <p:childTnLst>
                              <p:par>
                                <p:cTn id="4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75000" y="17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2.3372E-6 -4.44444E-6 L -0.04043 -0.2495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" y="-1247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3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3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3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300"/>
                            </p:stCondLst>
                            <p:childTnLst>
                              <p:par>
                                <p:cTn id="7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3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300"/>
                            </p:stCondLst>
                            <p:childTnLst>
                              <p:par>
                                <p:cTn id="9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6300"/>
                            </p:stCondLst>
                            <p:childTnLst>
                              <p:par>
                                <p:cTn id="10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300"/>
                            </p:stCondLst>
                            <p:childTnLst>
                              <p:par>
                                <p:cTn id="10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8300"/>
                            </p:stCondLst>
                            <p:childTnLst>
                              <p:par>
                                <p:cTn id="1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9300"/>
                            </p:stCondLst>
                            <p:childTnLst>
                              <p:par>
                                <p:cTn id="1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300"/>
                            </p:stCondLst>
                            <p:childTnLst>
                              <p:par>
                                <p:cTn id="1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1300"/>
                            </p:stCondLst>
                            <p:childTnLst>
                              <p:par>
                                <p:cTn id="1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2300"/>
                            </p:stCondLst>
                            <p:childTnLst>
                              <p:par>
                                <p:cTn id="1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3300"/>
                            </p:stCondLst>
                            <p:childTnLst>
                              <p:par>
                                <p:cTn id="14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animBg="1"/>
      <p:bldP spid="1028" grpId="0" animBg="1"/>
      <p:bldP spid="14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AECD5112-7F11-A7BA-CB94-66B0C7575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Figura a mano libera: forma 1030">
            <a:extLst>
              <a:ext uri="{FF2B5EF4-FFF2-40B4-BE49-F238E27FC236}">
                <a16:creationId xmlns:a16="http://schemas.microsoft.com/office/drawing/2014/main" id="{2AAE0312-E15D-9D4F-6442-3E0C9690BC63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347686F-0EE8-1D8B-2424-447805184ED6}"/>
              </a:ext>
            </a:extLst>
          </p:cNvPr>
          <p:cNvSpPr/>
          <p:nvPr/>
        </p:nvSpPr>
        <p:spPr>
          <a:xfrm flipH="1">
            <a:off x="3974470" y="1730872"/>
            <a:ext cx="6846984" cy="348296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28" name="Figura a mano libera: forma 1027">
            <a:extLst>
              <a:ext uri="{FF2B5EF4-FFF2-40B4-BE49-F238E27FC236}">
                <a16:creationId xmlns:a16="http://schemas.microsoft.com/office/drawing/2014/main" id="{58ABA64C-FCA1-5132-A65D-E8A0AB8270EB}"/>
              </a:ext>
            </a:extLst>
          </p:cNvPr>
          <p:cNvSpPr/>
          <p:nvPr/>
        </p:nvSpPr>
        <p:spPr>
          <a:xfrm rot="12090096">
            <a:off x="30806" y="1027626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087" name="Picture 4">
            <a:extLst>
              <a:ext uri="{FF2B5EF4-FFF2-40B4-BE49-F238E27FC236}">
                <a16:creationId xmlns:a16="http://schemas.microsoft.com/office/drawing/2014/main" id="{9702D88E-EA39-B24B-1A53-1E7D62639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alphaModFix amt="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07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1DB8FDEE-0BD1-A185-E40C-4FFD57A3F763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773C1B6B-94B2-B917-FE46-9CF680238BCD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6" name="Cerchio vuoto 15">
              <a:extLst>
                <a:ext uri="{FF2B5EF4-FFF2-40B4-BE49-F238E27FC236}">
                  <a16:creationId xmlns:a16="http://schemas.microsoft.com/office/drawing/2014/main" id="{8B5235FD-3F97-0D34-6431-D227525DE21D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7" name="Cerchio vuoto 16">
              <a:extLst>
                <a:ext uri="{FF2B5EF4-FFF2-40B4-BE49-F238E27FC236}">
                  <a16:creationId xmlns:a16="http://schemas.microsoft.com/office/drawing/2014/main" id="{15312067-8621-97F1-9008-EDB51E5776C8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8" name="Cerchio vuoto 17">
              <a:extLst>
                <a:ext uri="{FF2B5EF4-FFF2-40B4-BE49-F238E27FC236}">
                  <a16:creationId xmlns:a16="http://schemas.microsoft.com/office/drawing/2014/main" id="{3CFCC115-3C25-FB5F-5FC4-CA2AE38ACCC9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9" name="Cerchio vuoto 18">
              <a:extLst>
                <a:ext uri="{FF2B5EF4-FFF2-40B4-BE49-F238E27FC236}">
                  <a16:creationId xmlns:a16="http://schemas.microsoft.com/office/drawing/2014/main" id="{928EAF5A-0A96-A14A-AA04-33DA83F7B736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A35DFF43-A8FB-B418-9308-E458428CE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6780" y="2211673"/>
            <a:ext cx="6432983" cy="4095723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it-IT" dirty="0"/>
              <a:t>È talmente vera </a:t>
            </a:r>
            <a:br>
              <a:rPr lang="it-IT" dirty="0"/>
            </a:br>
            <a:r>
              <a:rPr lang="it-IT" dirty="0"/>
              <a:t>questa considerazione </a:t>
            </a:r>
            <a:br>
              <a:rPr lang="it-IT" dirty="0"/>
            </a:br>
            <a:r>
              <a:rPr lang="it-IT" dirty="0"/>
              <a:t>sullo sport, 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it-IT" dirty="0"/>
              <a:t>	che gli </a:t>
            </a:r>
            <a:r>
              <a:rPr lang="it-IT" dirty="0">
                <a:latin typeface="Congenial Black" panose="02000503040000020004" pitchFamily="2" charset="0"/>
              </a:rPr>
              <a:t>ultimi tre papi </a:t>
            </a:r>
            <a:endParaRPr lang="it-IT" dirty="0"/>
          </a:p>
          <a:p>
            <a:pPr marL="0" indent="0">
              <a:buClr>
                <a:srgbClr val="FF0000"/>
              </a:buClr>
              <a:buNone/>
            </a:pPr>
            <a:r>
              <a:rPr lang="it-IT" dirty="0"/>
              <a:t>	l’hanno fatta </a:t>
            </a:r>
            <a:r>
              <a:rPr lang="it-IT" dirty="0">
                <a:latin typeface="Congenial Black" panose="02000503040000020004" pitchFamily="2" charset="0"/>
              </a:rPr>
              <a:t>propria</a:t>
            </a:r>
            <a:r>
              <a:rPr lang="it-IT" dirty="0"/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9656C04-036F-D5D0-BD96-619D506DA0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804" y="158711"/>
            <a:ext cx="5453948" cy="385119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B01BE841-DB17-741C-DE4A-B701EDA16AD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26" y="252084"/>
            <a:ext cx="3063246" cy="213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6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8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7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7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1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4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animBg="1"/>
      <p:bldP spid="4" grpId="0" animBg="1"/>
      <p:bldP spid="1028" grpId="0" animBg="1"/>
      <p:bldP spid="1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AECD5112-7F11-A7BA-CB94-66B0C7575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Figura a mano libera: forma 1030">
            <a:extLst>
              <a:ext uri="{FF2B5EF4-FFF2-40B4-BE49-F238E27FC236}">
                <a16:creationId xmlns:a16="http://schemas.microsoft.com/office/drawing/2014/main" id="{2AAE0312-E15D-9D4F-6442-3E0C9690BC63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5BBE620-AF42-E9F1-1D08-BD61CD22176F}"/>
              </a:ext>
            </a:extLst>
          </p:cNvPr>
          <p:cNvSpPr/>
          <p:nvPr/>
        </p:nvSpPr>
        <p:spPr>
          <a:xfrm flipH="1">
            <a:off x="3995586" y="1794501"/>
            <a:ext cx="6846984" cy="348296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28" name="Figura a mano libera: forma 1027">
            <a:extLst>
              <a:ext uri="{FF2B5EF4-FFF2-40B4-BE49-F238E27FC236}">
                <a16:creationId xmlns:a16="http://schemas.microsoft.com/office/drawing/2014/main" id="{58ABA64C-FCA1-5132-A65D-E8A0AB8270EB}"/>
              </a:ext>
            </a:extLst>
          </p:cNvPr>
          <p:cNvSpPr/>
          <p:nvPr/>
        </p:nvSpPr>
        <p:spPr>
          <a:xfrm rot="12090096">
            <a:off x="30806" y="1027626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087" name="Picture 4">
            <a:extLst>
              <a:ext uri="{FF2B5EF4-FFF2-40B4-BE49-F238E27FC236}">
                <a16:creationId xmlns:a16="http://schemas.microsoft.com/office/drawing/2014/main" id="{9702D88E-EA39-B24B-1A53-1E7D62639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alphaModFix amt="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07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43F75454-D0C5-B492-A39C-536E2198E5BF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16" name="Cerchio vuoto 15">
              <a:extLst>
                <a:ext uri="{FF2B5EF4-FFF2-40B4-BE49-F238E27FC236}">
                  <a16:creationId xmlns:a16="http://schemas.microsoft.com/office/drawing/2014/main" id="{148B1656-9AF1-8368-1525-0020A7FD31BA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7" name="Cerchio vuoto 16">
              <a:extLst>
                <a:ext uri="{FF2B5EF4-FFF2-40B4-BE49-F238E27FC236}">
                  <a16:creationId xmlns:a16="http://schemas.microsoft.com/office/drawing/2014/main" id="{1FF0FE19-A2AA-F2E1-64E1-9EE5BBA0D13A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8" name="Cerchio vuoto 17">
              <a:extLst>
                <a:ext uri="{FF2B5EF4-FFF2-40B4-BE49-F238E27FC236}">
                  <a16:creationId xmlns:a16="http://schemas.microsoft.com/office/drawing/2014/main" id="{BC1ADD94-216C-8A82-C446-50921448940A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9" name="Cerchio vuoto 18">
              <a:extLst>
                <a:ext uri="{FF2B5EF4-FFF2-40B4-BE49-F238E27FC236}">
                  <a16:creationId xmlns:a16="http://schemas.microsoft.com/office/drawing/2014/main" id="{164A942A-F070-C81B-151C-D2F28A934841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4" name="Cerchio vuoto 13">
              <a:extLst>
                <a:ext uri="{FF2B5EF4-FFF2-40B4-BE49-F238E27FC236}">
                  <a16:creationId xmlns:a16="http://schemas.microsoft.com/office/drawing/2014/main" id="{5DDE18CE-6029-CC8C-EA4C-B73870019D30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A35DFF43-A8FB-B418-9308-E458428CE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6589" y="2014474"/>
            <a:ext cx="6605213" cy="4521627"/>
          </a:xfrm>
        </p:spPr>
        <p:txBody>
          <a:bodyPr/>
          <a:lstStyle/>
          <a:p>
            <a:pPr marL="0" indent="0">
              <a:buClr>
                <a:srgbClr val="FF0000"/>
              </a:buClr>
              <a:buNone/>
            </a:pPr>
            <a:r>
              <a:rPr lang="it-IT" sz="3200" dirty="0">
                <a:ln w="19050">
                  <a:solidFill>
                    <a:srgbClr val="FF0000"/>
                  </a:solidFill>
                </a:ln>
                <a:solidFill>
                  <a:srgbClr val="FFFF00"/>
                </a:solidFill>
                <a:latin typeface="Congenial Black" panose="02000503040000020004" pitchFamily="2" charset="0"/>
              </a:rPr>
              <a:t>Papa Giovanni Paolo II: </a:t>
            </a:r>
          </a:p>
          <a:p>
            <a:pPr>
              <a:buClr>
                <a:srgbClr val="FF0000"/>
              </a:buClr>
            </a:pPr>
            <a:r>
              <a:rPr lang="it-IT" dirty="0"/>
              <a:t>«Lo sport </a:t>
            </a:r>
            <a:r>
              <a:rPr lang="it-IT" dirty="0">
                <a:latin typeface="Congenial Black" panose="02000503040000020004" pitchFamily="2" charset="0"/>
              </a:rPr>
              <a:t>può favorire </a:t>
            </a:r>
            <a:endParaRPr lang="it-IT" dirty="0"/>
          </a:p>
          <a:p>
            <a:pPr lvl="1">
              <a:spcBef>
                <a:spcPts val="2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rgbClr val="AF0925"/>
                </a:solidFill>
              </a:rPr>
              <a:t>la </a:t>
            </a:r>
            <a:r>
              <a:rPr lang="it-IT" sz="2800" dirty="0">
                <a:solidFill>
                  <a:srgbClr val="AF0925"/>
                </a:solidFill>
                <a:latin typeface="Congenial Black" panose="02000503040000020004" pitchFamily="2" charset="0"/>
              </a:rPr>
              <a:t>lealtà</a:t>
            </a:r>
            <a:r>
              <a:rPr lang="it-IT" sz="2800" dirty="0">
                <a:solidFill>
                  <a:srgbClr val="AF0925"/>
                </a:solidFill>
              </a:rPr>
              <a:t>, </a:t>
            </a:r>
          </a:p>
          <a:p>
            <a:pPr lvl="1">
              <a:spcBef>
                <a:spcPts val="2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rgbClr val="AF0925"/>
                </a:solidFill>
              </a:rPr>
              <a:t>la </a:t>
            </a:r>
            <a:r>
              <a:rPr lang="it-IT" sz="2800" dirty="0">
                <a:solidFill>
                  <a:srgbClr val="AF0925"/>
                </a:solidFill>
                <a:latin typeface="Congenial Black" panose="02000503040000020004" pitchFamily="2" charset="0"/>
              </a:rPr>
              <a:t>perseveranza</a:t>
            </a:r>
            <a:r>
              <a:rPr lang="it-IT" sz="2800" dirty="0">
                <a:solidFill>
                  <a:srgbClr val="AF0925"/>
                </a:solidFill>
              </a:rPr>
              <a:t>, </a:t>
            </a:r>
          </a:p>
          <a:p>
            <a:pPr lvl="1">
              <a:spcBef>
                <a:spcPts val="2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rgbClr val="AF0925"/>
                </a:solidFill>
                <a:latin typeface="Congenial Black" panose="02000503040000020004" pitchFamily="2" charset="0"/>
              </a:rPr>
              <a:t>l’amicizia</a:t>
            </a:r>
            <a:r>
              <a:rPr lang="it-IT" sz="2800" dirty="0">
                <a:solidFill>
                  <a:srgbClr val="AF0925"/>
                </a:solidFill>
              </a:rPr>
              <a:t>, </a:t>
            </a:r>
          </a:p>
          <a:p>
            <a:pPr lvl="1">
              <a:spcBef>
                <a:spcPts val="2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rgbClr val="AF0925"/>
                </a:solidFill>
              </a:rPr>
              <a:t>la </a:t>
            </a:r>
            <a:r>
              <a:rPr lang="it-IT" sz="2800" i="1" dirty="0">
                <a:solidFill>
                  <a:srgbClr val="AF0925"/>
                </a:solidFill>
                <a:latin typeface="Congenial Black" panose="02000503040000020004" pitchFamily="2" charset="0"/>
              </a:rPr>
              <a:t>condivisione</a:t>
            </a:r>
            <a:r>
              <a:rPr lang="it-IT" sz="2800" dirty="0">
                <a:solidFill>
                  <a:srgbClr val="AF0925"/>
                </a:solidFill>
              </a:rPr>
              <a:t>, </a:t>
            </a:r>
          </a:p>
          <a:p>
            <a:pPr lvl="1">
              <a:spcBef>
                <a:spcPts val="2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rgbClr val="AF0925"/>
                </a:solidFill>
              </a:rPr>
              <a:t>la </a:t>
            </a:r>
            <a:r>
              <a:rPr lang="it-IT" sz="2800" dirty="0">
                <a:solidFill>
                  <a:srgbClr val="AF0925"/>
                </a:solidFill>
                <a:latin typeface="Congenial Black" panose="02000503040000020004" pitchFamily="2" charset="0"/>
              </a:rPr>
              <a:t>solidarietà</a:t>
            </a:r>
            <a:r>
              <a:rPr lang="it-IT" sz="2800" dirty="0">
                <a:solidFill>
                  <a:srgbClr val="AF0925"/>
                </a:solidFill>
              </a:rPr>
              <a:t>».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9656C04-036F-D5D0-BD96-619D506DA0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804" y="158711"/>
            <a:ext cx="5453948" cy="38511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FC6AFDD-33D6-5322-C962-E41674C186A1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167" b="90000" l="9790" r="89977">
                        <a14:foregroundMark x1="53613" y1="66167" x2="45221" y2="82333"/>
                        <a14:foregroundMark x1="60373" y1="66833" x2="53846" y2="79333"/>
                        <a14:foregroundMark x1="53846" y1="79333" x2="55012" y2="89667"/>
                        <a14:foregroundMark x1="31235" y1="79000" x2="39860" y2="86333"/>
                        <a14:foregroundMark x1="52214" y1="63833" x2="40326" y2="80500"/>
                        <a14:foregroundMark x1="40326" y1="80500" x2="53613" y2="63833"/>
                        <a14:foregroundMark x1="53613" y1="63833" x2="56177" y2="62167"/>
                        <a14:foregroundMark x1="65967" y1="71833" x2="58508" y2="83667"/>
                        <a14:foregroundMark x1="58508" y1="83667" x2="72261" y2="74667"/>
                        <a14:foregroundMark x1="72261" y1="74667" x2="73427" y2="74333"/>
                        <a14:foregroundMark x1="75524" y1="71667" x2="63403" y2="86167"/>
                        <a14:foregroundMark x1="63403" y1="86167" x2="21911" y2="85667"/>
                        <a14:foregroundMark x1="21911" y1="85667" x2="36364" y2="86833"/>
                        <a14:foregroundMark x1="30303" y1="72667" x2="33100" y2="85333"/>
                        <a14:foregroundMark x1="33100" y1="85333" x2="34499" y2="73000"/>
                        <a14:foregroundMark x1="34499" y1="73000" x2="32401" y2="69667"/>
                        <a14:foregroundMark x1="22378" y1="41667" x2="29138" y2="56333"/>
                        <a14:foregroundMark x1="29138" y1="56333" x2="29604" y2="73333"/>
                        <a14:foregroundMark x1="29604" y1="73333" x2="31235" y2="75833"/>
                        <a14:foregroundMark x1="24009" y1="21167" x2="35664" y2="12500"/>
                        <a14:foregroundMark x1="35664" y1="12500" x2="49417" y2="13333"/>
                        <a14:foregroundMark x1="40793" y1="12667" x2="24942" y2="17333"/>
                        <a14:foregroundMark x1="24942" y1="17333" x2="43590" y2="8167"/>
                        <a14:foregroundMark x1="43590" y1="8167" x2="43590" y2="8167"/>
                        <a14:foregroundMark x1="34033" y1="13167" x2="19114" y2="20333"/>
                        <a14:foregroundMark x1="19114" y1="20333" x2="29371" y2="13500"/>
                        <a14:foregroundMark x1="31469" y1="9000" x2="55245" y2="11833"/>
                        <a14:foregroundMark x1="55245" y1="11833" x2="59907" y2="18667"/>
                        <a14:foregroundMark x1="65967" y1="15833" x2="82284" y2="26667"/>
                        <a14:foregroundMark x1="82284" y1="26667" x2="84382" y2="45000"/>
                        <a14:foregroundMark x1="84382" y1="45000" x2="79487" y2="60667"/>
                        <a14:foregroundMark x1="82517" y1="58667" x2="73427" y2="69333"/>
                        <a14:foregroundMark x1="73427" y1="69333" x2="84149" y2="58167"/>
                        <a14:foregroundMark x1="84149" y1="58167" x2="80420" y2="54000"/>
                        <a14:foregroundMark x1="72727" y1="18667" x2="76457" y2="16333"/>
                        <a14:foregroundMark x1="30536" y1="8833" x2="32867" y2="10167"/>
                        <a14:foregroundMark x1="16550" y1="24000" x2="16317" y2="36833"/>
                        <a14:foregroundMark x1="16317" y1="36833" x2="21212" y2="38500"/>
                        <a14:foregroundMark x1="43124" y1="87500" x2="74126" y2="8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628" y="-433333"/>
            <a:ext cx="2959794" cy="413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4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8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7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7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1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4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400"/>
                            </p:stCondLst>
                            <p:childTnLst>
                              <p:par>
                                <p:cTn id="7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900"/>
                            </p:stCondLst>
                            <p:childTnLst>
                              <p:par>
                                <p:cTn id="7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animBg="1"/>
      <p:bldP spid="5" grpId="0" animBg="1"/>
      <p:bldP spid="1028" grpId="0" animBg="1"/>
      <p:bldP spid="1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izia la stagione estiva: il percorso apparente del So - Focus.it">
            <a:extLst>
              <a:ext uri="{FF2B5EF4-FFF2-40B4-BE49-F238E27FC236}">
                <a16:creationId xmlns:a16="http://schemas.microsoft.com/office/drawing/2014/main" id="{AECD5112-7F11-A7BA-CB94-66B0C7575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 flipH="1">
            <a:off x="-29598" y="-13191"/>
            <a:ext cx="10829361" cy="68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2" descr="addobbi primavera ramo pesco">
            <a:extLst>
              <a:ext uri="{FF2B5EF4-FFF2-40B4-BE49-F238E27FC236}">
                <a16:creationId xmlns:a16="http://schemas.microsoft.com/office/drawing/2014/main" id="{1998EF91-DFB2-AAC6-8387-79C1EE32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6" b="91261" l="0" r="99010">
                        <a14:foregroundMark x1="7054" y1="74454" x2="0" y2="77815"/>
                        <a14:foregroundMark x1="0" y1="77815" x2="0" y2="77815"/>
                        <a14:foregroundMark x1="34406" y1="32941" x2="34035" y2="36807"/>
                        <a14:foregroundMark x1="59158" y1="47059" x2="56683" y2="49244"/>
                        <a14:foregroundMark x1="77228" y1="19160" x2="77970" y2="21176"/>
                        <a14:foregroundMark x1="95050" y1="24874" x2="99010" y2="23361"/>
                        <a14:foregroundMark x1="47277" y1="68067" x2="51485" y2="71429"/>
                        <a14:foregroundMark x1="39604" y1="86891" x2="39109" y2="91261"/>
                        <a14:foregroundMark x1="81559" y1="56471" x2="85272" y2="50756"/>
                        <a14:foregroundMark x1="77228" y1="52605" x2="83292" y2="47563"/>
                        <a14:foregroundMark x1="83292" y1="47563" x2="83416" y2="42185"/>
                        <a14:backgroundMark x1="73886" y1="32941" x2="73886" y2="32941"/>
                        <a14:backgroundMark x1="75619" y1="31429" x2="75619" y2="31429"/>
                        <a14:backgroundMark x1="77970" y1="32605" x2="78094" y2="32773"/>
                        <a14:backgroundMark x1="69802" y1="22017" x2="69802" y2="22017"/>
                        <a14:backgroundMark x1="69307" y1="24538" x2="69307" y2="24538"/>
                        <a14:backgroundMark x1="89851" y1="27395" x2="89851" y2="27395"/>
                        <a14:backgroundMark x1="85272" y1="29916" x2="85272" y2="2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3" y="-151732"/>
            <a:ext cx="2479921" cy="1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ECFD1FA-1512-5AA0-8516-63621DDD21C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7" y="5388918"/>
            <a:ext cx="556356" cy="550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C7AB9E-B252-C743-C4AB-1173F69ADC93}"/>
              </a:ext>
            </a:extLst>
          </p:cNvPr>
          <p:cNvCxnSpPr/>
          <p:nvPr/>
        </p:nvCxnSpPr>
        <p:spPr>
          <a:xfrm flipV="1">
            <a:off x="212539" y="-267286"/>
            <a:ext cx="54747" cy="9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Figura a mano libera: forma 1030">
            <a:extLst>
              <a:ext uri="{FF2B5EF4-FFF2-40B4-BE49-F238E27FC236}">
                <a16:creationId xmlns:a16="http://schemas.microsoft.com/office/drawing/2014/main" id="{2AAE0312-E15D-9D4F-6442-3E0C9690BC63}"/>
              </a:ext>
            </a:extLst>
          </p:cNvPr>
          <p:cNvSpPr/>
          <p:nvPr/>
        </p:nvSpPr>
        <p:spPr>
          <a:xfrm rot="20673301">
            <a:off x="-619995" y="1592013"/>
            <a:ext cx="11786555" cy="4697146"/>
          </a:xfrm>
          <a:custGeom>
            <a:avLst/>
            <a:gdLst>
              <a:gd name="connsiteX0" fmla="*/ 9106737 w 11786555"/>
              <a:gd name="connsiteY0" fmla="*/ 412094 h 4697146"/>
              <a:gd name="connsiteX1" fmla="*/ 11730697 w 11786555"/>
              <a:gd name="connsiteY1" fmla="*/ 1659817 h 4697146"/>
              <a:gd name="connsiteX2" fmla="*/ 11786555 w 11786555"/>
              <a:gd name="connsiteY2" fmla="*/ 1704636 h 4697146"/>
              <a:gd name="connsiteX3" fmla="*/ 10959753 w 11786555"/>
              <a:gd name="connsiteY3" fmla="*/ 4697146 h 4697146"/>
              <a:gd name="connsiteX4" fmla="*/ 10912986 w 11786555"/>
              <a:gd name="connsiteY4" fmla="*/ 4634814 h 4697146"/>
              <a:gd name="connsiteX5" fmla="*/ 9868481 w 11786555"/>
              <a:gd name="connsiteY5" fmla="*/ 3582342 h 4697146"/>
              <a:gd name="connsiteX6" fmla="*/ 5735531 w 11786555"/>
              <a:gd name="connsiteY6" fmla="*/ 1519508 h 4697146"/>
              <a:gd name="connsiteX7" fmla="*/ 1175407 w 11786555"/>
              <a:gd name="connsiteY7" fmla="*/ 2634205 h 4697146"/>
              <a:gd name="connsiteX8" fmla="*/ 644511 w 11786555"/>
              <a:gd name="connsiteY8" fmla="*/ 3916471 h 4697146"/>
              <a:gd name="connsiteX9" fmla="*/ 644273 w 11786555"/>
              <a:gd name="connsiteY9" fmla="*/ 3925041 h 4697146"/>
              <a:gd name="connsiteX10" fmla="*/ 0 w 11786555"/>
              <a:gd name="connsiteY10" fmla="*/ 3747035 h 4697146"/>
              <a:gd name="connsiteX11" fmla="*/ 540988 w 11786555"/>
              <a:gd name="connsiteY11" fmla="*/ 1788994 h 4697146"/>
              <a:gd name="connsiteX12" fmla="*/ 946617 w 11786555"/>
              <a:gd name="connsiteY12" fmla="*/ 1521720 h 4697146"/>
              <a:gd name="connsiteX13" fmla="*/ 5984971 w 11786555"/>
              <a:gd name="connsiteY13" fmla="*/ 0 h 4697146"/>
              <a:gd name="connsiteX14" fmla="*/ 8747333 w 11786555"/>
              <a:gd name="connsiteY14" fmla="*/ 318563 h 4697146"/>
              <a:gd name="connsiteX15" fmla="*/ 9106737 w 11786555"/>
              <a:gd name="connsiteY15" fmla="*/ 412094 h 469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6555" h="4697146">
                <a:moveTo>
                  <a:pt x="9106737" y="412094"/>
                </a:moveTo>
                <a:cubicBezTo>
                  <a:pt x="10143753" y="702094"/>
                  <a:pt x="11042668" y="1132082"/>
                  <a:pt x="11730697" y="1659817"/>
                </a:cubicBezTo>
                <a:lnTo>
                  <a:pt x="11786555" y="1704636"/>
                </a:lnTo>
                <a:lnTo>
                  <a:pt x="10959753" y="4697146"/>
                </a:lnTo>
                <a:lnTo>
                  <a:pt x="10912986" y="4634814"/>
                </a:lnTo>
                <a:cubicBezTo>
                  <a:pt x="10609018" y="4253402"/>
                  <a:pt x="10252642" y="3877912"/>
                  <a:pt x="9868481" y="3582342"/>
                </a:cubicBezTo>
                <a:cubicBezTo>
                  <a:pt x="8844050" y="2794155"/>
                  <a:pt x="7184377" y="1677531"/>
                  <a:pt x="5735531" y="1519508"/>
                </a:cubicBezTo>
                <a:cubicBezTo>
                  <a:pt x="4286686" y="1361485"/>
                  <a:pt x="2071680" y="2321569"/>
                  <a:pt x="1175407" y="2634205"/>
                </a:cubicBezTo>
                <a:cubicBezTo>
                  <a:pt x="447185" y="2888221"/>
                  <a:pt x="636747" y="3585420"/>
                  <a:pt x="644511" y="3916471"/>
                </a:cubicBezTo>
                <a:lnTo>
                  <a:pt x="644273" y="3925041"/>
                </a:lnTo>
                <a:lnTo>
                  <a:pt x="0" y="3747035"/>
                </a:lnTo>
                <a:lnTo>
                  <a:pt x="540988" y="1788994"/>
                </a:lnTo>
                <a:lnTo>
                  <a:pt x="946617" y="1521720"/>
                </a:lnTo>
                <a:cubicBezTo>
                  <a:pt x="2246169" y="719614"/>
                  <a:pt x="4027642" y="0"/>
                  <a:pt x="5984971" y="0"/>
                </a:cubicBezTo>
                <a:cubicBezTo>
                  <a:pt x="6963635" y="0"/>
                  <a:pt x="7896697" y="113312"/>
                  <a:pt x="8747333" y="318563"/>
                </a:cubicBezTo>
                <a:cubicBezTo>
                  <a:pt x="8868852" y="347885"/>
                  <a:pt x="8988690" y="379082"/>
                  <a:pt x="9106737" y="412094"/>
                </a:cubicBezTo>
                <a:close/>
              </a:path>
            </a:pathLst>
          </a:custGeom>
          <a:gradFill flip="none" rotWithShape="1">
            <a:gsLst>
              <a:gs pos="95000">
                <a:schemeClr val="accent1">
                  <a:lumMod val="5000"/>
                  <a:lumOff val="95000"/>
                  <a:alpha val="43000"/>
                </a:schemeClr>
              </a:gs>
              <a:gs pos="52600">
                <a:srgbClr val="5CDEFF">
                  <a:alpha val="43000"/>
                </a:srgbClr>
              </a:gs>
              <a:gs pos="15000">
                <a:srgbClr val="F771ED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0D38B24-2650-1618-3262-B06AE3D23E19}"/>
              </a:ext>
            </a:extLst>
          </p:cNvPr>
          <p:cNvSpPr/>
          <p:nvPr/>
        </p:nvSpPr>
        <p:spPr>
          <a:xfrm flipH="1">
            <a:off x="4056171" y="2006947"/>
            <a:ext cx="6846984" cy="348296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97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28" name="Figura a mano libera: forma 1027">
            <a:extLst>
              <a:ext uri="{FF2B5EF4-FFF2-40B4-BE49-F238E27FC236}">
                <a16:creationId xmlns:a16="http://schemas.microsoft.com/office/drawing/2014/main" id="{58ABA64C-FCA1-5132-A65D-E8A0AB8270EB}"/>
              </a:ext>
            </a:extLst>
          </p:cNvPr>
          <p:cNvSpPr/>
          <p:nvPr/>
        </p:nvSpPr>
        <p:spPr>
          <a:xfrm rot="12090096">
            <a:off x="-17531" y="952323"/>
            <a:ext cx="11480005" cy="4358984"/>
          </a:xfrm>
          <a:custGeom>
            <a:avLst/>
            <a:gdLst>
              <a:gd name="connsiteX0" fmla="*/ 11480005 w 11480005"/>
              <a:gd name="connsiteY0" fmla="*/ 3379442 h 4358984"/>
              <a:gd name="connsiteX1" fmla="*/ 11105818 w 11480005"/>
              <a:gd name="connsiteY1" fmla="*/ 3526850 h 4358984"/>
              <a:gd name="connsiteX2" fmla="*/ 10997241 w 11480005"/>
              <a:gd name="connsiteY2" fmla="*/ 3395037 h 4358984"/>
              <a:gd name="connsiteX3" fmla="*/ 8881271 w 11480005"/>
              <a:gd name="connsiteY3" fmla="*/ 2262310 h 4358984"/>
              <a:gd name="connsiteX4" fmla="*/ 4430458 w 11480005"/>
              <a:gd name="connsiteY4" fmla="*/ 2124068 h 4358984"/>
              <a:gd name="connsiteX5" fmla="*/ 1442512 w 11480005"/>
              <a:gd name="connsiteY5" fmla="*/ 4114296 h 4358984"/>
              <a:gd name="connsiteX6" fmla="*/ 1201336 w 11480005"/>
              <a:gd name="connsiteY6" fmla="*/ 4358984 h 4358984"/>
              <a:gd name="connsiteX7" fmla="*/ 0 w 11480005"/>
              <a:gd name="connsiteY7" fmla="*/ 1309466 h 4358984"/>
              <a:gd name="connsiteX8" fmla="*/ 201876 w 11480005"/>
              <a:gd name="connsiteY8" fmla="*/ 1188759 h 4358984"/>
              <a:gd name="connsiteX9" fmla="*/ 5232041 w 11480005"/>
              <a:gd name="connsiteY9" fmla="*/ 0 h 4358984"/>
              <a:gd name="connsiteX10" fmla="*/ 10252778 w 11480005"/>
              <a:gd name="connsiteY10" fmla="*/ 1958730 h 4358984"/>
              <a:gd name="connsiteX11" fmla="*/ 11479382 w 11480005"/>
              <a:gd name="connsiteY11" fmla="*/ 3173803 h 435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0005" h="4358984">
                <a:moveTo>
                  <a:pt x="11480005" y="3379442"/>
                </a:moveTo>
                <a:lnTo>
                  <a:pt x="11105818" y="3526850"/>
                </a:lnTo>
                <a:lnTo>
                  <a:pt x="10997241" y="3395037"/>
                </a:lnTo>
                <a:cubicBezTo>
                  <a:pt x="10834876" y="2873441"/>
                  <a:pt x="9975734" y="2474138"/>
                  <a:pt x="8881271" y="2262310"/>
                </a:cubicBezTo>
                <a:cubicBezTo>
                  <a:pt x="7786807" y="2050482"/>
                  <a:pt x="5826458" y="1584599"/>
                  <a:pt x="4430458" y="2124068"/>
                </a:cubicBezTo>
                <a:cubicBezTo>
                  <a:pt x="3557957" y="2461236"/>
                  <a:pt x="2299140" y="3287164"/>
                  <a:pt x="1442512" y="4114296"/>
                </a:cubicBezTo>
                <a:lnTo>
                  <a:pt x="1201336" y="4358984"/>
                </a:lnTo>
                <a:lnTo>
                  <a:pt x="0" y="1309466"/>
                </a:lnTo>
                <a:lnTo>
                  <a:pt x="201876" y="1188759"/>
                </a:lnTo>
                <a:cubicBezTo>
                  <a:pt x="1499790" y="453245"/>
                  <a:pt x="3274714" y="0"/>
                  <a:pt x="5232041" y="0"/>
                </a:cubicBezTo>
                <a:cubicBezTo>
                  <a:pt x="6922835" y="113980"/>
                  <a:pt x="9211555" y="1429763"/>
                  <a:pt x="10252778" y="1958730"/>
                </a:cubicBezTo>
                <a:cubicBezTo>
                  <a:pt x="11294002" y="2487697"/>
                  <a:pt x="11265153" y="2863660"/>
                  <a:pt x="11479382" y="3173803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5000"/>
                  <a:lumOff val="95000"/>
                  <a:alpha val="43000"/>
                </a:schemeClr>
              </a:gs>
              <a:gs pos="55000">
                <a:srgbClr val="5CDEFF">
                  <a:alpha val="43000"/>
                </a:srgbClr>
              </a:gs>
              <a:gs pos="90000">
                <a:srgbClr val="F771ED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087" name="Picture 4">
            <a:extLst>
              <a:ext uri="{FF2B5EF4-FFF2-40B4-BE49-F238E27FC236}">
                <a16:creationId xmlns:a16="http://schemas.microsoft.com/office/drawing/2014/main" id="{9702D88E-EA39-B24B-1A53-1E7D62639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48" y="1286289"/>
            <a:ext cx="2647915" cy="39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E2DC84D0-20FA-A313-01CE-56AD6954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alphaModFix amt="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00" b="96500" l="3065" r="88889">
                        <a14:foregroundMark x1="56322" y1="4000" x2="56322" y2="4000"/>
                        <a14:foregroundMark x1="88123" y1="26250" x2="88123" y2="26250"/>
                        <a14:foregroundMark x1="89655" y1="20250" x2="89655" y2="20250"/>
                        <a14:foregroundMark x1="84291" y1="16500" x2="84291" y2="16500"/>
                        <a14:foregroundMark x1="86207" y1="16250" x2="86207" y2="16250"/>
                        <a14:foregroundMark x1="7280" y1="50250" x2="7280" y2="50250"/>
                        <a14:foregroundMark x1="7663" y1="71750" x2="7663" y2="71750"/>
                        <a14:foregroundMark x1="9579" y1="85250" x2="9579" y2="85250"/>
                        <a14:foregroundMark x1="9579" y1="70750" x2="3831" y2="86500"/>
                        <a14:foregroundMark x1="65134" y1="92500" x2="25670" y2="93750"/>
                        <a14:foregroundMark x1="25670" y1="93750" x2="15709" y2="92750"/>
                        <a14:foregroundMark x1="74713" y1="96500" x2="8812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07" y="4275288"/>
            <a:ext cx="1119886" cy="1678241"/>
          </a:xfrm>
          <a:prstGeom prst="rect">
            <a:avLst/>
          </a:prstGeom>
          <a:noFill/>
          <a:ln/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072188-EF7B-70C4-65EB-DD7B45B0D0D2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3131"/>
            <a:ext cx="10799764" cy="914869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DF99228E-B10F-1FA0-D779-5788437DCC17}"/>
              </a:ext>
            </a:extLst>
          </p:cNvPr>
          <p:cNvGrpSpPr/>
          <p:nvPr/>
        </p:nvGrpSpPr>
        <p:grpSpPr>
          <a:xfrm>
            <a:off x="4159562" y="1937219"/>
            <a:ext cx="6598141" cy="3153102"/>
            <a:chOff x="-2640133" y="1875057"/>
            <a:chExt cx="6598141" cy="3153102"/>
          </a:xfrm>
          <a:solidFill>
            <a:schemeClr val="bg1">
              <a:alpha val="67000"/>
            </a:schemeClr>
          </a:solidFill>
        </p:grpSpPr>
        <p:sp>
          <p:nvSpPr>
            <p:cNvPr id="16" name="Cerchio vuoto 15">
              <a:extLst>
                <a:ext uri="{FF2B5EF4-FFF2-40B4-BE49-F238E27FC236}">
                  <a16:creationId xmlns:a16="http://schemas.microsoft.com/office/drawing/2014/main" id="{5ED9C041-19D5-23E5-C405-69E9F258B4C7}"/>
                </a:ext>
              </a:extLst>
            </p:cNvPr>
            <p:cNvSpPr/>
            <p:nvPr/>
          </p:nvSpPr>
          <p:spPr>
            <a:xfrm>
              <a:off x="-2640133" y="1875057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7" name="Cerchio vuoto 16">
              <a:extLst>
                <a:ext uri="{FF2B5EF4-FFF2-40B4-BE49-F238E27FC236}">
                  <a16:creationId xmlns:a16="http://schemas.microsoft.com/office/drawing/2014/main" id="{54C7C8D8-91EC-CE15-40D0-335ADFFAF397}"/>
                </a:ext>
              </a:extLst>
            </p:cNvPr>
            <p:cNvSpPr/>
            <p:nvPr/>
          </p:nvSpPr>
          <p:spPr>
            <a:xfrm>
              <a:off x="-36846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8" name="Cerchio vuoto 17">
              <a:extLst>
                <a:ext uri="{FF2B5EF4-FFF2-40B4-BE49-F238E27FC236}">
                  <a16:creationId xmlns:a16="http://schemas.microsoft.com/office/drawing/2014/main" id="{AAFF522B-2F54-1E81-C660-13173702E6AC}"/>
                </a:ext>
              </a:extLst>
            </p:cNvPr>
            <p:cNvSpPr/>
            <p:nvPr/>
          </p:nvSpPr>
          <p:spPr>
            <a:xfrm>
              <a:off x="1855940" y="19178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19" name="Cerchio vuoto 18">
              <a:extLst>
                <a:ext uri="{FF2B5EF4-FFF2-40B4-BE49-F238E27FC236}">
                  <a16:creationId xmlns:a16="http://schemas.microsoft.com/office/drawing/2014/main" id="{44FEF084-9858-DC7D-9ABD-120BB2B680EA}"/>
                </a:ext>
              </a:extLst>
            </p:cNvPr>
            <p:cNvSpPr/>
            <p:nvPr/>
          </p:nvSpPr>
          <p:spPr>
            <a:xfrm>
              <a:off x="-1545418" y="2871332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20" name="Cerchio vuoto 19">
              <a:extLst>
                <a:ext uri="{FF2B5EF4-FFF2-40B4-BE49-F238E27FC236}">
                  <a16:creationId xmlns:a16="http://schemas.microsoft.com/office/drawing/2014/main" id="{8DA0AFFD-7163-D048-59A9-7DC87CD8B034}"/>
                </a:ext>
              </a:extLst>
            </p:cNvPr>
            <p:cNvSpPr/>
            <p:nvPr/>
          </p:nvSpPr>
          <p:spPr>
            <a:xfrm>
              <a:off x="724994" y="2926091"/>
              <a:ext cx="2102068" cy="2102068"/>
            </a:xfrm>
            <a:prstGeom prst="donut">
              <a:avLst>
                <a:gd name="adj" fmla="val 102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D9656C04-036F-D5D0-BD96-619D506DA0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804" y="158711"/>
            <a:ext cx="5453948" cy="385119"/>
          </a:xfrm>
          <a:prstGeom prst="rect">
            <a:avLst/>
          </a:prstGeom>
        </p:spPr>
      </p:pic>
      <p:sp>
        <p:nvSpPr>
          <p:cNvPr id="4" name="Segnaposto contenuto 12">
            <a:extLst>
              <a:ext uri="{FF2B5EF4-FFF2-40B4-BE49-F238E27FC236}">
                <a16:creationId xmlns:a16="http://schemas.microsoft.com/office/drawing/2014/main" id="{16436CDB-14E9-5901-16AC-8E9F5D3471BA}"/>
              </a:ext>
            </a:extLst>
          </p:cNvPr>
          <p:cNvSpPr txBox="1">
            <a:spLocks/>
          </p:cNvSpPr>
          <p:nvPr/>
        </p:nvSpPr>
        <p:spPr>
          <a:xfrm>
            <a:off x="-912757" y="2570606"/>
            <a:ext cx="8698108" cy="4338734"/>
          </a:xfrm>
          <a:prstGeom prst="rect">
            <a:avLst/>
          </a:prstGeom>
        </p:spPr>
        <p:txBody>
          <a:bodyPr/>
          <a:lstStyle>
            <a:lvl1pPr marL="536575" indent="-536575" algn="l" defTabSz="536575" rtl="0" eaLnBrk="1" latinLnBrk="0" hangingPunct="1">
              <a:lnSpc>
                <a:spcPct val="90000"/>
              </a:lnSpc>
              <a:spcBef>
                <a:spcPts val="886"/>
              </a:spcBef>
              <a:buClr>
                <a:srgbClr val="00B050"/>
              </a:buClr>
              <a:buFont typeface="Wingdings" panose="05000000000000000000" pitchFamily="2" charset="2"/>
              <a:buChar char="v"/>
              <a:defRPr lang="it-IT" sz="2800" b="1" kern="1200" spc="30" baseline="0" dirty="0">
                <a:solidFill>
                  <a:srgbClr val="004A82"/>
                </a:solidFill>
                <a:latin typeface="Congenial SemiBold" panose="02000503040000020004" pitchFamily="2" charset="0"/>
                <a:ea typeface="+mn-ea"/>
                <a:cs typeface="Arial" panose="020B0604020202020204" pitchFamily="34" charset="0"/>
              </a:defRPr>
            </a:lvl1pPr>
            <a:lvl2pPr marL="879475" indent="-342900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lang="it-IT" sz="2400" b="1" kern="1200" spc="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12469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7457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2445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27433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2420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37408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42396" indent="-202494" algn="l" defTabSz="809976" rtl="0" eaLnBrk="1" latinLnBrk="0" hangingPunct="1">
              <a:lnSpc>
                <a:spcPct val="90000"/>
              </a:lnSpc>
              <a:spcBef>
                <a:spcPts val="443"/>
              </a:spcBef>
              <a:buFont typeface="Arial" panose="020B0604020202020204" pitchFamily="34" charset="0"/>
              <a:buChar char="•"/>
              <a:defRPr sz="15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</a:pPr>
            <a:endParaRPr lang="it-IT" dirty="0"/>
          </a:p>
        </p:txBody>
      </p:sp>
      <p:pic>
        <p:nvPicPr>
          <p:cNvPr id="8" name="Immagine 7" descr="Immagine che contiene aria aperta, persona, uomo, eretto&#10;&#10;Descrizione generata automaticamente">
            <a:extLst>
              <a:ext uri="{FF2B5EF4-FFF2-40B4-BE49-F238E27FC236}">
                <a16:creationId xmlns:a16="http://schemas.microsoft.com/office/drawing/2014/main" id="{EF217C7E-80E1-AC9E-115E-AA0B1667256C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8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667" b="99667" l="10000" r="94667">
                        <a14:foregroundMark x1="35694" y1="8635" x2="41333" y2="13000"/>
                        <a14:foregroundMark x1="64667" y1="19000" x2="76889" y2="29333"/>
                        <a14:foregroundMark x1="76889" y1="29333" x2="75556" y2="53333"/>
                        <a14:foregroundMark x1="75556" y1="53333" x2="83333" y2="68333"/>
                        <a14:foregroundMark x1="83333" y1="68333" x2="78667" y2="91000"/>
                        <a14:foregroundMark x1="78667" y1="91000" x2="70889" y2="77333"/>
                        <a14:foregroundMark x1="70889" y1="77333" x2="51556" y2="88000"/>
                        <a14:foregroundMark x1="51556" y1="88000" x2="60889" y2="83667"/>
                        <a14:foregroundMark x1="64222" y1="96667" x2="78222" y2="97333"/>
                        <a14:foregroundMark x1="78222" y1="97333" x2="90000" y2="76000"/>
                        <a14:foregroundMark x1="90000" y1="76000" x2="90000" y2="56667"/>
                        <a14:foregroundMark x1="90000" y1="56667" x2="91111" y2="52333"/>
                        <a14:foregroundMark x1="93778" y1="65667" x2="94667" y2="90000"/>
                        <a14:foregroundMark x1="94667" y1="90000" x2="57778" y2="98333"/>
                        <a14:foregroundMark x1="57778" y1="98333" x2="64667" y2="99667"/>
                        <a14:foregroundMark x1="94667" y1="64333" x2="94667" y2="68667"/>
                        <a14:foregroundMark x1="37778" y1="15667" x2="32889" y2="39667"/>
                        <a14:foregroundMark x1="32889" y1="39667" x2="24889" y2="54000"/>
                        <a14:foregroundMark x1="24889" y1="54000" x2="24000" y2="85000"/>
                        <a14:foregroundMark x1="24000" y1="85000" x2="22203" y2="87903"/>
                        <a14:foregroundMark x1="27778" y1="37667" x2="22444" y2="57667"/>
                        <a14:foregroundMark x1="22444" y1="57667" x2="21556" y2="76333"/>
                        <a14:foregroundMark x1="21556" y1="76333" x2="19171" y2="84919"/>
                        <a14:foregroundMark x1="31904" y1="13756" x2="33333" y2="33667"/>
                        <a14:foregroundMark x1="33333" y1="33667" x2="18000" y2="46000"/>
                        <a14:foregroundMark x1="18000" y1="46000" x2="13111" y2="72667"/>
                        <a14:foregroundMark x1="13111" y1="72667" x2="13630" y2="83247"/>
                        <a14:foregroundMark x1="38222" y1="10333" x2="32000" y2="27667"/>
                        <a14:foregroundMark x1="22197" y1="39757" x2="22000" y2="40000"/>
                        <a14:foregroundMark x1="32000" y1="27667" x2="31269" y2="28568"/>
                        <a14:foregroundMark x1="22000" y1="40000" x2="14000" y2="57667"/>
                        <a14:foregroundMark x1="14000" y1="57667" x2="19111" y2="36667"/>
                        <a14:foregroundMark x1="34861" y1="11176" x2="36000" y2="9333"/>
                        <a14:foregroundMark x1="28467" y1="21525" x2="34444" y2="11851"/>
                        <a14:foregroundMark x1="19111" y1="36667" x2="19732" y2="35662"/>
                        <a14:foregroundMark x1="38222" y1="40333" x2="44277" y2="43784"/>
                        <a14:foregroundMark x1="48766" y1="54886" x2="48000" y2="66000"/>
                        <a14:foregroundMark x1="38808" y1="88296" x2="37556" y2="91333"/>
                        <a14:foregroundMark x1="48000" y1="66000" x2="47540" y2="67115"/>
                        <a14:foregroundMark x1="37556" y1="91333" x2="28621" y2="94337"/>
                        <a14:foregroundMark x1="25756" y1="88834" x2="33111" y2="42667"/>
                        <a14:foregroundMark x1="33111" y1="42667" x2="44881" y2="43393"/>
                        <a14:foregroundMark x1="38889" y1="56000" x2="28444" y2="75000"/>
                        <a14:foregroundMark x1="28444" y1="75000" x2="31778" y2="79000"/>
                        <a14:foregroundMark x1="40222" y1="58667" x2="41878" y2="70731"/>
                        <a14:foregroundMark x1="41052" y1="81048" x2="40667" y2="81000"/>
                        <a14:foregroundMark x1="16444" y1="40667" x2="15111" y2="50000"/>
                        <a14:foregroundMark x1="14667" y1="44333" x2="14889" y2="42000"/>
                        <a14:foregroundMark x1="30505" y1="14806" x2="27192" y2="23841"/>
                        <a14:foregroundMark x1="14667" y1="83667" x2="26889" y2="93000"/>
                        <a14:foregroundMark x1="26889" y1="93000" x2="27333" y2="93000"/>
                        <a14:foregroundMark x1="16889" y1="88667" x2="29556" y2="94667"/>
                        <a14:foregroundMark x1="29556" y1="94667" x2="34222" y2="95000"/>
                        <a14:foregroundMark x1="38444" y1="48667" x2="43556" y2="68333"/>
                        <a14:foregroundMark x1="49318" y1="70062" x2="53556" y2="71333"/>
                        <a14:foregroundMark x1="43556" y1="68333" x2="44157" y2="68513"/>
                        <a14:foregroundMark x1="44222" y1="44333" x2="43333" y2="43333"/>
                        <a14:foregroundMark x1="38889" y1="68333" x2="37556" y2="78667"/>
                        <a14:foregroundMark x1="28000" y1="27667" x2="28000" y2="31333"/>
                        <a14:backgroundMark x1="23551" y1="30674" x2="21778" y2="33333"/>
                        <a14:backgroundMark x1="26889" y1="25667" x2="25556" y2="27667"/>
                        <a14:backgroundMark x1="26444" y1="24000" x2="26667" y2="26333"/>
                        <a14:backgroundMark x1="24223" y1="31333" x2="19333" y2="35000"/>
                        <a14:backgroundMark x1="31333" y1="9667" x2="36667" y2="5667"/>
                        <a14:backgroundMark x1="46000" y1="42667" x2="48667" y2="51333"/>
                        <a14:backgroundMark x1="44667" y1="44667" x2="48444" y2="54000"/>
                        <a14:backgroundMark x1="43697" y1="74556" x2="42889" y2="79000"/>
                        <a14:backgroundMark x1="42889" y1="80000" x2="43333" y2="81667"/>
                        <a14:backgroundMark x1="42889" y1="81000" x2="41111" y2="81000"/>
                        <a14:backgroundMark x1="40667" y1="82667" x2="42889" y2="82667"/>
                        <a14:backgroundMark x1="12000" y1="85667" x2="12911" y2="86563"/>
                        <a14:backgroundMark x1="52222" y1="60667" x2="53111" y2="60333"/>
                        <a14:backgroundMark x1="47556" y1="54333" x2="48444" y2="55333"/>
                        <a14:backgroundMark x1="48000" y1="56667" x2="48444" y2="56000"/>
                        <a14:backgroundMark x1="43111" y1="69667" x2="47333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217" y="-248846"/>
            <a:ext cx="4422389" cy="2948259"/>
          </a:xfrm>
          <a:prstGeom prst="ellipse">
            <a:avLst/>
          </a:prstGeom>
        </p:spPr>
      </p:pic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A35DFF43-A8FB-B418-9308-E458428CE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6811" y="2362607"/>
            <a:ext cx="6539735" cy="4065793"/>
          </a:xfrm>
        </p:spPr>
        <p:txBody>
          <a:bodyPr/>
          <a:lstStyle/>
          <a:p>
            <a:pPr marL="0" indent="0">
              <a:buClr>
                <a:srgbClr val="FF0000"/>
              </a:buClr>
              <a:buNone/>
            </a:pPr>
            <a:r>
              <a:rPr lang="it-IT" sz="3200" dirty="0">
                <a:ln w="19050">
                  <a:solidFill>
                    <a:srgbClr val="FF0000"/>
                  </a:solidFill>
                </a:ln>
                <a:solidFill>
                  <a:srgbClr val="FFFF00"/>
                </a:solidFill>
                <a:latin typeface="Congenial Black" panose="02000503040000020004" pitchFamily="2" charset="0"/>
              </a:rPr>
              <a:t>Papa Benedetto XVI: </a:t>
            </a:r>
          </a:p>
          <a:p>
            <a:pPr>
              <a:buClr>
                <a:srgbClr val="FF0000"/>
              </a:buClr>
            </a:pPr>
            <a:r>
              <a:rPr lang="it-IT" dirty="0"/>
              <a:t>«Lo sport </a:t>
            </a:r>
            <a:r>
              <a:rPr lang="it-IT" dirty="0">
                <a:latin typeface="Congenial Black" panose="02000503040000020004" pitchFamily="2" charset="0"/>
              </a:rPr>
              <a:t>possiede</a:t>
            </a:r>
            <a:r>
              <a:rPr lang="it-IT" dirty="0"/>
              <a:t> un notevole </a:t>
            </a:r>
            <a:r>
              <a:rPr lang="it-IT" dirty="0">
                <a:solidFill>
                  <a:srgbClr val="AF0925"/>
                </a:solidFill>
                <a:latin typeface="Congenial Black" panose="02000503040000020004" pitchFamily="2" charset="0"/>
              </a:rPr>
              <a:t>potenziale</a:t>
            </a:r>
            <a:r>
              <a:rPr lang="it-IT" dirty="0"/>
              <a:t> </a:t>
            </a:r>
            <a:r>
              <a:rPr lang="it-IT" dirty="0">
                <a:solidFill>
                  <a:srgbClr val="AF0925"/>
                </a:solidFill>
                <a:latin typeface="Congenial Black" panose="02000503040000020004" pitchFamily="2" charset="0"/>
              </a:rPr>
              <a:t>educativo</a:t>
            </a:r>
            <a:r>
              <a:rPr lang="it-IT" dirty="0"/>
              <a:t> 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it-IT" dirty="0"/>
              <a:t>	anche nella </a:t>
            </a:r>
            <a:br>
              <a:rPr lang="it-IT" dirty="0"/>
            </a:br>
            <a:r>
              <a:rPr lang="it-IT" dirty="0"/>
              <a:t>	</a:t>
            </a:r>
            <a:r>
              <a:rPr lang="it-IT" dirty="0">
                <a:solidFill>
                  <a:srgbClr val="AF0925"/>
                </a:solidFill>
                <a:latin typeface="Congenial Black" panose="02000503040000020004" pitchFamily="2" charset="0"/>
              </a:rPr>
              <a:t>formazione </a:t>
            </a:r>
            <a:r>
              <a:rPr lang="it-IT" b="0" dirty="0">
                <a:solidFill>
                  <a:srgbClr val="AF0925"/>
                </a:solidFill>
              </a:rPr>
              <a:t>della</a:t>
            </a:r>
            <a:r>
              <a:rPr lang="it-IT" dirty="0">
                <a:solidFill>
                  <a:srgbClr val="AF0925"/>
                </a:solidFill>
                <a:latin typeface="Congenial Black" panose="02000503040000020004" pitchFamily="2" charset="0"/>
              </a:rPr>
              <a:t> persona</a:t>
            </a:r>
            <a:r>
              <a:rPr lang="it-IT" dirty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14628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8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7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7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1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4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animBg="1"/>
      <p:bldP spid="5" grpId="0" animBg="1"/>
      <p:bldP spid="1028" grpId="0" animBg="1"/>
      <p:bldP spid="13" grpId="0" uiExpand="1" build="p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1663</TotalTime>
  <Words>3206</Words>
  <Application>Microsoft Office PowerPoint</Application>
  <PresentationFormat>Personalizzato</PresentationFormat>
  <Paragraphs>557</Paragraphs>
  <Slides>47</Slides>
  <Notes>44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47</vt:i4>
      </vt:variant>
    </vt:vector>
  </HeadingPairs>
  <TitlesOfParts>
    <vt:vector size="57" baseType="lpstr">
      <vt:lpstr>Calibri</vt:lpstr>
      <vt:lpstr>Congenial SemiBold</vt:lpstr>
      <vt:lpstr>Staccato555 BT</vt:lpstr>
      <vt:lpstr>Wingdings</vt:lpstr>
      <vt:lpstr>Congenial Black</vt:lpstr>
      <vt:lpstr>Mistral</vt:lpstr>
      <vt:lpstr>Calibri Light</vt:lpstr>
      <vt:lpstr>Copperplate Gothic Bold</vt:lpstr>
      <vt:lpstr>Arial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pasquale granata</dc:creator>
  <cp:lastModifiedBy>pasquale granata</cp:lastModifiedBy>
  <cp:revision>53</cp:revision>
  <dcterms:created xsi:type="dcterms:W3CDTF">2023-03-24T18:20:11Z</dcterms:created>
  <dcterms:modified xsi:type="dcterms:W3CDTF">2023-05-03T13:50:54Z</dcterms:modified>
</cp:coreProperties>
</file>